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73" r:id="rId2"/>
    <p:sldId id="274" r:id="rId3"/>
  </p:sldIdLst>
  <p:sldSz cx="9144000" cy="5143500" type="screen16x9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7FF3"/>
    <a:srgbClr val="434343"/>
    <a:srgbClr val="32A751"/>
    <a:srgbClr val="FBB900"/>
    <a:srgbClr val="EA4032"/>
    <a:srgbClr val="9FA2A5"/>
    <a:srgbClr val="EBEBEC"/>
    <a:srgbClr val="5E6267"/>
    <a:srgbClr val="7FACF8"/>
    <a:srgbClr val="428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4660"/>
  </p:normalViewPr>
  <p:slideViewPr>
    <p:cSldViewPr snapToGrid="0">
      <p:cViewPr varScale="1">
        <p:scale>
          <a:sx n="99" d="100"/>
          <a:sy n="99" d="100"/>
        </p:scale>
        <p:origin x="464" y="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10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2A61A-84F3-3076-CDA2-989C5F566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2721AC-DF48-8CBA-0DD5-E0C622B211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7D7DA2-4692-AA0A-51CB-05C2CF6E0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52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30C7984B-6191-5C27-6C9B-C4D0A45AF5B6}"/>
              </a:ext>
            </a:extLst>
          </p:cNvPr>
          <p:cNvGrpSpPr/>
          <p:nvPr/>
        </p:nvGrpSpPr>
        <p:grpSpPr>
          <a:xfrm>
            <a:off x="1130181" y="453172"/>
            <a:ext cx="1204166" cy="718113"/>
            <a:chOff x="671129" y="666008"/>
            <a:chExt cx="1204166" cy="718113"/>
          </a:xfrm>
        </p:grpSpPr>
        <p:pic>
          <p:nvPicPr>
            <p:cNvPr id="4" name="Graphic 3" descr="Laptop">
              <a:extLst>
                <a:ext uri="{FF2B5EF4-FFF2-40B4-BE49-F238E27FC236}">
                  <a16:creationId xmlns:a16="http://schemas.microsoft.com/office/drawing/2014/main" id="{4B030CFF-C51E-0659-6932-AF2CBB4AE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3092" y="666008"/>
              <a:ext cx="692809" cy="6928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15B27F-DB9E-9083-D978-ED03C7CAC115}"/>
                </a:ext>
              </a:extLst>
            </p:cNvPr>
            <p:cNvSpPr txBox="1"/>
            <p:nvPr/>
          </p:nvSpPr>
          <p:spPr>
            <a:xfrm>
              <a:off x="671129" y="1168677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Frontend App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41F1C04-02B5-22A0-D484-4407039BB178}"/>
              </a:ext>
            </a:extLst>
          </p:cNvPr>
          <p:cNvGrpSpPr/>
          <p:nvPr/>
        </p:nvGrpSpPr>
        <p:grpSpPr>
          <a:xfrm>
            <a:off x="13670" y="548420"/>
            <a:ext cx="609578" cy="589812"/>
            <a:chOff x="13670" y="796387"/>
            <a:chExt cx="609578" cy="589812"/>
          </a:xfrm>
        </p:grpSpPr>
        <p:pic>
          <p:nvPicPr>
            <p:cNvPr id="5" name="Graphic 4" descr="User">
              <a:extLst>
                <a:ext uri="{FF2B5EF4-FFF2-40B4-BE49-F238E27FC236}">
                  <a16:creationId xmlns:a16="http://schemas.microsoft.com/office/drawing/2014/main" id="{5ED4E594-E174-58CC-78F5-73E85C4E5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1684" y="796387"/>
              <a:ext cx="502312" cy="502312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6AC3E99-435A-0352-D2DD-D1091127A742}"/>
                </a:ext>
              </a:extLst>
            </p:cNvPr>
            <p:cNvSpPr txBox="1"/>
            <p:nvPr/>
          </p:nvSpPr>
          <p:spPr>
            <a:xfrm>
              <a:off x="13670" y="1170755"/>
              <a:ext cx="6095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End User</a:t>
              </a:r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279C27A-FF76-3A28-1223-BC8472EE6F72}"/>
              </a:ext>
            </a:extLst>
          </p:cNvPr>
          <p:cNvCxnSpPr/>
          <p:nvPr/>
        </p:nvCxnSpPr>
        <p:spPr>
          <a:xfrm>
            <a:off x="402956" y="730563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D3E565C-CAF3-88E9-49F4-3B5408576163}"/>
              </a:ext>
            </a:extLst>
          </p:cNvPr>
          <p:cNvCxnSpPr>
            <a:cxnSpLocks/>
          </p:cNvCxnSpPr>
          <p:nvPr/>
        </p:nvCxnSpPr>
        <p:spPr>
          <a:xfrm flipH="1">
            <a:off x="555356" y="844218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A45BD0C-3CB1-FEEF-D84A-6AB086D7FE15}"/>
              </a:ext>
            </a:extLst>
          </p:cNvPr>
          <p:cNvSpPr txBox="1"/>
          <p:nvPr/>
        </p:nvSpPr>
        <p:spPr>
          <a:xfrm>
            <a:off x="428869" y="822685"/>
            <a:ext cx="10377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Text/Voice/Image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36E1B5-254E-EB99-AACC-827A51D3C291}"/>
              </a:ext>
            </a:extLst>
          </p:cNvPr>
          <p:cNvSpPr txBox="1"/>
          <p:nvPr/>
        </p:nvSpPr>
        <p:spPr>
          <a:xfrm>
            <a:off x="366052" y="545799"/>
            <a:ext cx="718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1B43C94-9EE3-AAFA-E3D3-E75AA8134AB5}"/>
              </a:ext>
            </a:extLst>
          </p:cNvPr>
          <p:cNvGrpSpPr/>
          <p:nvPr/>
        </p:nvGrpSpPr>
        <p:grpSpPr>
          <a:xfrm>
            <a:off x="2909286" y="517194"/>
            <a:ext cx="1481775" cy="628787"/>
            <a:chOff x="2599640" y="1842697"/>
            <a:chExt cx="1481775" cy="62878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EC3859D2-CC0B-BD48-9F85-96527569EFFF}"/>
                </a:ext>
              </a:extLst>
            </p:cNvPr>
            <p:cNvSpPr/>
            <p:nvPr/>
          </p:nvSpPr>
          <p:spPr>
            <a:xfrm>
              <a:off x="2599640" y="1842697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A0EF4A-5BF9-F5B5-7354-AB5A2938015E}"/>
                </a:ext>
              </a:extLst>
            </p:cNvPr>
            <p:cNvSpPr txBox="1"/>
            <p:nvPr/>
          </p:nvSpPr>
          <p:spPr>
            <a:xfrm>
              <a:off x="3095781" y="18691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Agent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4E0645C-108C-C2E2-7F42-358820804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847" y="2240825"/>
              <a:ext cx="464594" cy="170614"/>
            </a:xfrm>
            <a:prstGeom prst="rect">
              <a:avLst/>
            </a:prstGeom>
          </p:spPr>
        </p:pic>
        <p:pic>
          <p:nvPicPr>
            <p:cNvPr id="1026" name="Picture 2" descr="logo">
              <a:extLst>
                <a:ext uri="{FF2B5EF4-FFF2-40B4-BE49-F238E27FC236}">
                  <a16:creationId xmlns:a16="http://schemas.microsoft.com/office/drawing/2014/main" id="{100D2CF8-8CF5-9778-A88E-B68FDAA42F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2560" y="188440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52DC78-9FEB-EB29-9DCA-52654FE3B516}"/>
                </a:ext>
              </a:extLst>
            </p:cNvPr>
            <p:cNvSpPr txBox="1"/>
            <p:nvPr/>
          </p:nvSpPr>
          <p:spPr>
            <a:xfrm>
              <a:off x="3124197" y="20215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(Supervisor)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94AF94-73AC-F507-6732-FD0FAE0A6726}"/>
                </a:ext>
              </a:extLst>
            </p:cNvPr>
            <p:cNvSpPr txBox="1"/>
            <p:nvPr/>
          </p:nvSpPr>
          <p:spPr>
            <a:xfrm>
              <a:off x="3179254" y="2256040"/>
              <a:ext cx="8531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 Live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B212AD52-F21A-1D34-B09C-2CFC486294E7}"/>
              </a:ext>
            </a:extLst>
          </p:cNvPr>
          <p:cNvGrpSpPr/>
          <p:nvPr/>
        </p:nvGrpSpPr>
        <p:grpSpPr>
          <a:xfrm>
            <a:off x="2081811" y="504663"/>
            <a:ext cx="816867" cy="532169"/>
            <a:chOff x="2081811" y="1822010"/>
            <a:chExt cx="816867" cy="532169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1F978F4-7C89-5784-B7FD-F807CB443920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19878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846F690-8E6D-5140-F1AA-21F31F4EFB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1811" y="21402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5899A1A-9CB6-24C2-384C-4B404F2D7E69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22926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6EE7C1D1-F9F4-BCA5-B576-41904F08F26D}"/>
                </a:ext>
              </a:extLst>
            </p:cNvPr>
            <p:cNvSpPr txBox="1"/>
            <p:nvPr/>
          </p:nvSpPr>
          <p:spPr>
            <a:xfrm>
              <a:off x="2171605" y="1822010"/>
              <a:ext cx="58758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Request</a:t>
              </a: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39822685-D9F9-281B-786A-23A1D666E070}"/>
                </a:ext>
              </a:extLst>
            </p:cNvPr>
            <p:cNvSpPr txBox="1"/>
            <p:nvPr/>
          </p:nvSpPr>
          <p:spPr>
            <a:xfrm>
              <a:off x="2121292" y="1970844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Hand Shake</a:t>
              </a: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6269DDF0-3F8E-3112-F931-025804F8F6DA}"/>
                </a:ext>
              </a:extLst>
            </p:cNvPr>
            <p:cNvSpPr txBox="1"/>
            <p:nvPr/>
          </p:nvSpPr>
          <p:spPr>
            <a:xfrm>
              <a:off x="2096019" y="2138741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Web socket</a:t>
              </a: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9D602F9-5946-83E3-6942-27449F4D2431}"/>
              </a:ext>
            </a:extLst>
          </p:cNvPr>
          <p:cNvGrpSpPr/>
          <p:nvPr/>
        </p:nvGrpSpPr>
        <p:grpSpPr>
          <a:xfrm>
            <a:off x="5203166" y="504663"/>
            <a:ext cx="1438982" cy="579284"/>
            <a:chOff x="6791743" y="623255"/>
            <a:chExt cx="1438982" cy="57928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9B6660E-4B49-4D19-5860-45D2C0B12B9D}"/>
                </a:ext>
              </a:extLst>
            </p:cNvPr>
            <p:cNvSpPr/>
            <p:nvPr/>
          </p:nvSpPr>
          <p:spPr>
            <a:xfrm>
              <a:off x="6791743" y="623255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2A56A3-D7AC-B825-3DB6-91ED44514508}"/>
                </a:ext>
              </a:extLst>
            </p:cNvPr>
            <p:cNvSpPr txBox="1"/>
            <p:nvPr/>
          </p:nvSpPr>
          <p:spPr>
            <a:xfrm>
              <a:off x="7140653" y="649659"/>
              <a:ext cx="10843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Greeting Agent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3A9A719-A8F6-0C4D-5377-5B927B6D0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08423" y="974889"/>
              <a:ext cx="464594" cy="170614"/>
            </a:xfrm>
            <a:prstGeom prst="rect">
              <a:avLst/>
            </a:prstGeom>
          </p:spPr>
        </p:pic>
        <p:pic>
          <p:nvPicPr>
            <p:cNvPr id="23" name="Picture 2" descr="logo">
              <a:extLst>
                <a:ext uri="{FF2B5EF4-FFF2-40B4-BE49-F238E27FC236}">
                  <a16:creationId xmlns:a16="http://schemas.microsoft.com/office/drawing/2014/main" id="{3D6FC2EE-A937-531A-7E0B-45DE3E5EE9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4663" y="719210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EF5BA3F-9965-9189-B191-C55ECD4D30CB}"/>
                </a:ext>
              </a:extLst>
            </p:cNvPr>
            <p:cNvSpPr txBox="1"/>
            <p:nvPr/>
          </p:nvSpPr>
          <p:spPr>
            <a:xfrm>
              <a:off x="7377295" y="764838"/>
              <a:ext cx="51890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8B12926D-09F6-E497-560B-631EA09ECD49}"/>
                </a:ext>
              </a:extLst>
            </p:cNvPr>
            <p:cNvSpPr txBox="1"/>
            <p:nvPr/>
          </p:nvSpPr>
          <p:spPr>
            <a:xfrm>
              <a:off x="7602242" y="982558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25FBE885-5690-5A8C-AEFE-57F7BBFA6403}"/>
              </a:ext>
            </a:extLst>
          </p:cNvPr>
          <p:cNvGrpSpPr/>
          <p:nvPr/>
        </p:nvGrpSpPr>
        <p:grpSpPr>
          <a:xfrm>
            <a:off x="4292410" y="1349884"/>
            <a:ext cx="1556031" cy="590868"/>
            <a:chOff x="2941897" y="1352438"/>
            <a:chExt cx="1556031" cy="590868"/>
          </a:xfrm>
        </p:grpSpPr>
        <p:grpSp>
          <p:nvGrpSpPr>
            <p:cNvPr id="1042" name="Group 1041">
              <a:extLst>
                <a:ext uri="{FF2B5EF4-FFF2-40B4-BE49-F238E27FC236}">
                  <a16:creationId xmlns:a16="http://schemas.microsoft.com/office/drawing/2014/main" id="{271E38E6-4669-7134-8E76-A051E46E08A7}"/>
                </a:ext>
              </a:extLst>
            </p:cNvPr>
            <p:cNvGrpSpPr/>
            <p:nvPr/>
          </p:nvGrpSpPr>
          <p:grpSpPr>
            <a:xfrm>
              <a:off x="2941897" y="1352438"/>
              <a:ext cx="1556031" cy="579284"/>
              <a:chOff x="5661468" y="1468626"/>
              <a:chExt cx="1556031" cy="57928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6B6C97DA-BEA3-AB7E-6EC1-FFDCA0E21BB4}"/>
                  </a:ext>
                </a:extLst>
              </p:cNvPr>
              <p:cNvSpPr/>
              <p:nvPr/>
            </p:nvSpPr>
            <p:spPr>
              <a:xfrm>
                <a:off x="5661468" y="1468626"/>
                <a:ext cx="1430198" cy="579284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EA4B3AE-2D2F-BA24-065E-40108479F834}"/>
                  </a:ext>
                </a:extLst>
              </p:cNvPr>
              <p:cNvSpPr txBox="1"/>
              <p:nvPr/>
            </p:nvSpPr>
            <p:spPr>
              <a:xfrm>
                <a:off x="6033625" y="1495030"/>
                <a:ext cx="11838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Big Query Agent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68E35197-E557-8301-BA87-91132800F4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8148" y="1820260"/>
                <a:ext cx="464594" cy="170614"/>
              </a:xfrm>
              <a:prstGeom prst="rect">
                <a:avLst/>
              </a:prstGeom>
            </p:spPr>
          </p:pic>
          <p:pic>
            <p:nvPicPr>
              <p:cNvPr id="29" name="Picture 2" descr="logo">
                <a:extLst>
                  <a:ext uri="{FF2B5EF4-FFF2-40B4-BE49-F238E27FC236}">
                    <a16:creationId xmlns:a16="http://schemas.microsoft.com/office/drawing/2014/main" id="{04E4B71B-E597-C236-727D-57B8194546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4388" y="1564581"/>
                <a:ext cx="395404" cy="395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DB905A9-5D36-5F38-43C2-4C292EE05021}"/>
                  </a:ext>
                </a:extLst>
              </p:cNvPr>
              <p:cNvSpPr txBox="1"/>
              <p:nvPr/>
            </p:nvSpPr>
            <p:spPr>
              <a:xfrm>
                <a:off x="5964355" y="1624340"/>
                <a:ext cx="122585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(Sequential agent)</a:t>
                </a:r>
              </a:p>
            </p:txBody>
          </p:sp>
        </p:grp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4F1C653D-AF62-EF53-9E9F-84125FBFC069}"/>
                </a:ext>
              </a:extLst>
            </p:cNvPr>
            <p:cNvSpPr txBox="1"/>
            <p:nvPr/>
          </p:nvSpPr>
          <p:spPr>
            <a:xfrm>
              <a:off x="3742067" y="1727862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B90447A7-9114-1004-73EB-5A1A5D2317F3}"/>
              </a:ext>
            </a:extLst>
          </p:cNvPr>
          <p:cNvGrpSpPr/>
          <p:nvPr/>
        </p:nvGrpSpPr>
        <p:grpSpPr>
          <a:xfrm>
            <a:off x="4317315" y="2448333"/>
            <a:ext cx="1594322" cy="579284"/>
            <a:chOff x="5720880" y="2310700"/>
            <a:chExt cx="1594322" cy="579284"/>
          </a:xfrm>
        </p:grpSpPr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3CECACD9-1782-492B-B74E-C8FD2AF0AF66}"/>
                </a:ext>
              </a:extLst>
            </p:cNvPr>
            <p:cNvSpPr/>
            <p:nvPr/>
          </p:nvSpPr>
          <p:spPr>
            <a:xfrm>
              <a:off x="5720880" y="2310700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7E63FD98-1696-EC15-01FD-C69D18F1FBD2}"/>
                </a:ext>
              </a:extLst>
            </p:cNvPr>
            <p:cNvSpPr txBox="1"/>
            <p:nvPr/>
          </p:nvSpPr>
          <p:spPr>
            <a:xfrm>
              <a:off x="5976802" y="2337104"/>
              <a:ext cx="1338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Visualization Agent</a:t>
              </a:r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52ECB4E6-6D45-C9FA-48F4-6023FE251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37560" y="2662334"/>
              <a:ext cx="464594" cy="170614"/>
            </a:xfrm>
            <a:prstGeom prst="rect">
              <a:avLst/>
            </a:prstGeom>
          </p:spPr>
        </p:pic>
        <p:pic>
          <p:nvPicPr>
            <p:cNvPr id="1039" name="Picture 2" descr="logo">
              <a:extLst>
                <a:ext uri="{FF2B5EF4-FFF2-40B4-BE49-F238E27FC236}">
                  <a16:creationId xmlns:a16="http://schemas.microsoft.com/office/drawing/2014/main" id="{A506C74C-88B2-EE48-D9C7-56726FE909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800" y="2406655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937C1B67-DDBD-1B21-6E58-080092667B8A}"/>
                </a:ext>
              </a:extLst>
            </p:cNvPr>
            <p:cNvSpPr txBox="1"/>
            <p:nvPr/>
          </p:nvSpPr>
          <p:spPr>
            <a:xfrm>
              <a:off x="6007798" y="2450759"/>
              <a:ext cx="12997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(Sequential agent)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7A2CDF0C-7677-85EE-03DF-EF9EE695973A}"/>
              </a:ext>
            </a:extLst>
          </p:cNvPr>
          <p:cNvGrpSpPr/>
          <p:nvPr/>
        </p:nvGrpSpPr>
        <p:grpSpPr>
          <a:xfrm>
            <a:off x="4340252" y="3438850"/>
            <a:ext cx="1555577" cy="579284"/>
            <a:chOff x="5702230" y="3059184"/>
            <a:chExt cx="1555577" cy="579284"/>
          </a:xfrm>
        </p:grpSpPr>
        <p:sp>
          <p:nvSpPr>
            <p:cNvPr id="1045" name="Rectangle: Rounded Corners 1044">
              <a:extLst>
                <a:ext uri="{FF2B5EF4-FFF2-40B4-BE49-F238E27FC236}">
                  <a16:creationId xmlns:a16="http://schemas.microsoft.com/office/drawing/2014/main" id="{AF860938-0C2D-B5A8-DF1D-4410DA4B1027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1C84A9B4-2767-AEB1-2C64-BB705C30082E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Poster Agent</a:t>
              </a:r>
            </a:p>
          </p:txBody>
        </p:sp>
        <p:pic>
          <p:nvPicPr>
            <p:cNvPr id="1047" name="Picture 1046">
              <a:extLst>
                <a:ext uri="{FF2B5EF4-FFF2-40B4-BE49-F238E27FC236}">
                  <a16:creationId xmlns:a16="http://schemas.microsoft.com/office/drawing/2014/main" id="{FFC38095-DA60-0885-6A3E-E0ACED913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5663" y="3410818"/>
              <a:ext cx="464594" cy="170614"/>
            </a:xfrm>
            <a:prstGeom prst="rect">
              <a:avLst/>
            </a:prstGeom>
          </p:spPr>
        </p:pic>
        <p:pic>
          <p:nvPicPr>
            <p:cNvPr id="1048" name="Picture 2" descr="logo">
              <a:extLst>
                <a:ext uri="{FF2B5EF4-FFF2-40B4-BE49-F238E27FC236}">
                  <a16:creationId xmlns:a16="http://schemas.microsoft.com/office/drawing/2014/main" id="{69A1699F-8E50-CE23-3E32-584AFEF1B0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A43A85A9-578A-572D-00EF-826B130DDB5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6E3E56D8-365C-7D05-AA42-B4BEAE7B5750}"/>
                </a:ext>
              </a:extLst>
            </p:cNvPr>
            <p:cNvSpPr txBox="1"/>
            <p:nvPr/>
          </p:nvSpPr>
          <p:spPr>
            <a:xfrm>
              <a:off x="6482628" y="3422116"/>
              <a:ext cx="7751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Imagen 3.0</a:t>
              </a:r>
            </a:p>
          </p:txBody>
        </p:sp>
      </p:grpSp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4E5120C1-FC02-FC3E-4E02-0A9351307CF6}"/>
              </a:ext>
            </a:extLst>
          </p:cNvPr>
          <p:cNvGrpSpPr/>
          <p:nvPr/>
        </p:nvGrpSpPr>
        <p:grpSpPr>
          <a:xfrm>
            <a:off x="4350235" y="4354056"/>
            <a:ext cx="1447626" cy="579284"/>
            <a:chOff x="5702230" y="3059184"/>
            <a:chExt cx="1447626" cy="579284"/>
          </a:xfrm>
        </p:grpSpPr>
        <p:sp>
          <p:nvSpPr>
            <p:cNvPr id="1053" name="Rectangle: Rounded Corners 1052">
              <a:extLst>
                <a:ext uri="{FF2B5EF4-FFF2-40B4-BE49-F238E27FC236}">
                  <a16:creationId xmlns:a16="http://schemas.microsoft.com/office/drawing/2014/main" id="{CFA6485F-BC23-D623-D0AD-DEF43379C79D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ACD40843-2D15-11E9-AE21-161231CD832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Email Agent</a:t>
              </a:r>
            </a:p>
          </p:txBody>
        </p:sp>
        <p:pic>
          <p:nvPicPr>
            <p:cNvPr id="1055" name="Picture 1054">
              <a:extLst>
                <a:ext uri="{FF2B5EF4-FFF2-40B4-BE49-F238E27FC236}">
                  <a16:creationId xmlns:a16="http://schemas.microsoft.com/office/drawing/2014/main" id="{80D99FB9-A64A-7EA8-9080-85C2B8D50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10" y="3410818"/>
              <a:ext cx="464594" cy="170614"/>
            </a:xfrm>
            <a:prstGeom prst="rect">
              <a:avLst/>
            </a:prstGeom>
          </p:spPr>
        </p:pic>
        <p:pic>
          <p:nvPicPr>
            <p:cNvPr id="1056" name="Picture 2" descr="logo">
              <a:extLst>
                <a:ext uri="{FF2B5EF4-FFF2-40B4-BE49-F238E27FC236}">
                  <a16:creationId xmlns:a16="http://schemas.microsoft.com/office/drawing/2014/main" id="{484CA4D5-4C17-59EC-CE60-CBD080DDA0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493E6498-BF4E-E4E0-0997-D8FAD224F82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24478852-2AE8-EFD2-040A-EF808A7D0DE8}"/>
                </a:ext>
              </a:extLst>
            </p:cNvPr>
            <p:cNvSpPr txBox="1"/>
            <p:nvPr/>
          </p:nvSpPr>
          <p:spPr>
            <a:xfrm>
              <a:off x="6521373" y="3422116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9257C48A-3421-9BF0-3B66-75DDBB5EBE13}"/>
              </a:ext>
            </a:extLst>
          </p:cNvPr>
          <p:cNvGrpSpPr/>
          <p:nvPr/>
        </p:nvGrpSpPr>
        <p:grpSpPr>
          <a:xfrm>
            <a:off x="5911637" y="1227612"/>
            <a:ext cx="2998103" cy="934939"/>
            <a:chOff x="5796377" y="1227612"/>
            <a:chExt cx="2998103" cy="934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C2F39A-E2FE-415C-B472-C39B653FB5BD}"/>
                </a:ext>
              </a:extLst>
            </p:cNvPr>
            <p:cNvSpPr/>
            <p:nvPr/>
          </p:nvSpPr>
          <p:spPr>
            <a:xfrm>
              <a:off x="5796377" y="122761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71" name="Group 1070">
              <a:extLst>
                <a:ext uri="{FF2B5EF4-FFF2-40B4-BE49-F238E27FC236}">
                  <a16:creationId xmlns:a16="http://schemas.microsoft.com/office/drawing/2014/main" id="{9097580B-5FDB-8E2F-FC74-60CDB5AEC946}"/>
                </a:ext>
              </a:extLst>
            </p:cNvPr>
            <p:cNvGrpSpPr/>
            <p:nvPr/>
          </p:nvGrpSpPr>
          <p:grpSpPr>
            <a:xfrm>
              <a:off x="5858594" y="1291049"/>
              <a:ext cx="1317241" cy="358070"/>
              <a:chOff x="4146839" y="1434808"/>
              <a:chExt cx="1317241" cy="358070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BC929CCB-6222-6533-3703-66DF71AC0FC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651009BE-E4D2-5ED4-5A3C-EF99A986610A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Understanding Agent</a:t>
                </a:r>
              </a:p>
            </p:txBody>
          </p:sp>
          <p:pic>
            <p:nvPicPr>
              <p:cNvPr id="1068" name="Picture 1067">
                <a:extLst>
                  <a:ext uri="{FF2B5EF4-FFF2-40B4-BE49-F238E27FC236}">
                    <a16:creationId xmlns:a16="http://schemas.microsoft.com/office/drawing/2014/main" id="{14B18962-EFE6-AA4F-C8EE-CAA189942F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69" name="Picture 2" descr="logo">
                <a:extLst>
                  <a:ext uri="{FF2B5EF4-FFF2-40B4-BE49-F238E27FC236}">
                    <a16:creationId xmlns:a16="http://schemas.microsoft.com/office/drawing/2014/main" id="{E83B3244-FCDE-10DC-EE0D-A064B20957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9C2063BE-9226-0EF9-E070-B7D96304C1ED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2" name="Group 1071">
              <a:extLst>
                <a:ext uri="{FF2B5EF4-FFF2-40B4-BE49-F238E27FC236}">
                  <a16:creationId xmlns:a16="http://schemas.microsoft.com/office/drawing/2014/main" id="{B3B84F56-B073-E5CE-5CE1-A5BEC1A2C5B5}"/>
                </a:ext>
              </a:extLst>
            </p:cNvPr>
            <p:cNvGrpSpPr/>
            <p:nvPr/>
          </p:nvGrpSpPr>
          <p:grpSpPr>
            <a:xfrm>
              <a:off x="7456367" y="1281932"/>
              <a:ext cx="1317241" cy="358070"/>
              <a:chOff x="4146839" y="1434808"/>
              <a:chExt cx="1317241" cy="358070"/>
            </a:xfrm>
          </p:grpSpPr>
          <p:sp>
            <p:nvSpPr>
              <p:cNvPr id="1073" name="Rectangle: Rounded Corners 1072">
                <a:extLst>
                  <a:ext uri="{FF2B5EF4-FFF2-40B4-BE49-F238E27FC236}">
                    <a16:creationId xmlns:a16="http://schemas.microsoft.com/office/drawing/2014/main" id="{8CE9B76B-F256-5244-CDAB-F738921053FB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C69926A4-2BBF-6558-1C37-FABC0E55214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Generation Agent</a:t>
                </a:r>
              </a:p>
            </p:txBody>
          </p:sp>
          <p:pic>
            <p:nvPicPr>
              <p:cNvPr id="1075" name="Picture 1074">
                <a:extLst>
                  <a:ext uri="{FF2B5EF4-FFF2-40B4-BE49-F238E27FC236}">
                    <a16:creationId xmlns:a16="http://schemas.microsoft.com/office/drawing/2014/main" id="{BEAEEEE9-EDF6-7D46-3D23-8E78E01AEE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76" name="Picture 2" descr="logo">
                <a:extLst>
                  <a:ext uri="{FF2B5EF4-FFF2-40B4-BE49-F238E27FC236}">
                    <a16:creationId xmlns:a16="http://schemas.microsoft.com/office/drawing/2014/main" id="{3F8CEBD9-E341-D8B8-EDF4-52F409BD6A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6E51C37F-72AA-97D7-E441-A63D23F7FFAA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8" name="Group 1077">
              <a:extLst>
                <a:ext uri="{FF2B5EF4-FFF2-40B4-BE49-F238E27FC236}">
                  <a16:creationId xmlns:a16="http://schemas.microsoft.com/office/drawing/2014/main" id="{84A399C5-1109-E948-26F3-9E2DD5ECCBB1}"/>
                </a:ext>
              </a:extLst>
            </p:cNvPr>
            <p:cNvGrpSpPr/>
            <p:nvPr/>
          </p:nvGrpSpPr>
          <p:grpSpPr>
            <a:xfrm>
              <a:off x="7450513" y="1749066"/>
              <a:ext cx="1317241" cy="358070"/>
              <a:chOff x="4146839" y="1434808"/>
              <a:chExt cx="1317241" cy="358070"/>
            </a:xfrm>
          </p:grpSpPr>
          <p:sp>
            <p:nvSpPr>
              <p:cNvPr id="1079" name="Rectangle: Rounded Corners 1078">
                <a:extLst>
                  <a:ext uri="{FF2B5EF4-FFF2-40B4-BE49-F238E27FC236}">
                    <a16:creationId xmlns:a16="http://schemas.microsoft.com/office/drawing/2014/main" id="{948E7DD3-6E50-513F-43F6-25CF436A7D63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1BF1C47E-C81F-4A4E-51A7-2376755B040C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Review-rewrite Agent</a:t>
                </a:r>
              </a:p>
            </p:txBody>
          </p:sp>
          <p:pic>
            <p:nvPicPr>
              <p:cNvPr id="1081" name="Picture 1080">
                <a:extLst>
                  <a:ext uri="{FF2B5EF4-FFF2-40B4-BE49-F238E27FC236}">
                    <a16:creationId xmlns:a16="http://schemas.microsoft.com/office/drawing/2014/main" id="{C0D9CC30-5FA3-E992-D987-500C6529F5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82" name="Picture 2" descr="logo">
                <a:extLst>
                  <a:ext uri="{FF2B5EF4-FFF2-40B4-BE49-F238E27FC236}">
                    <a16:creationId xmlns:a16="http://schemas.microsoft.com/office/drawing/2014/main" id="{185418B6-039E-EA5F-5DD4-6E9FCC3405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1797D491-1789-4C02-71CF-44F56069FADB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ADDB8EEA-1794-B9A2-C33F-85DBE1AB6947}"/>
                </a:ext>
              </a:extLst>
            </p:cNvPr>
            <p:cNvGrpSpPr/>
            <p:nvPr/>
          </p:nvGrpSpPr>
          <p:grpSpPr>
            <a:xfrm>
              <a:off x="5872186" y="1749066"/>
              <a:ext cx="1317241" cy="358070"/>
              <a:chOff x="4146839" y="1434808"/>
              <a:chExt cx="1317241" cy="358070"/>
            </a:xfrm>
          </p:grpSpPr>
          <p:sp>
            <p:nvSpPr>
              <p:cNvPr id="1087" name="Rectangle: Rounded Corners 1086">
                <a:extLst>
                  <a:ext uri="{FF2B5EF4-FFF2-40B4-BE49-F238E27FC236}">
                    <a16:creationId xmlns:a16="http://schemas.microsoft.com/office/drawing/2014/main" id="{68AF8E34-F10C-FA43-5D10-CAF69F2BD93F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TextBox 1087">
                <a:extLst>
                  <a:ext uri="{FF2B5EF4-FFF2-40B4-BE49-F238E27FC236}">
                    <a16:creationId xmlns:a16="http://schemas.microsoft.com/office/drawing/2014/main" id="{EC17FC20-AA54-3082-4CCF-156AFB22CE0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Execution Agent</a:t>
                </a:r>
              </a:p>
            </p:txBody>
          </p:sp>
          <p:pic>
            <p:nvPicPr>
              <p:cNvPr id="1089" name="Picture 1088">
                <a:extLst>
                  <a:ext uri="{FF2B5EF4-FFF2-40B4-BE49-F238E27FC236}">
                    <a16:creationId xmlns:a16="http://schemas.microsoft.com/office/drawing/2014/main" id="{F437E305-7807-C9B5-F551-B4D967395B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90" name="Picture 2" descr="logo">
                <a:extLst>
                  <a:ext uri="{FF2B5EF4-FFF2-40B4-BE49-F238E27FC236}">
                    <a16:creationId xmlns:a16="http://schemas.microsoft.com/office/drawing/2014/main" id="{6E71C524-8AA5-E436-8895-A7037F805E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1" name="TextBox 1090">
                <a:extLst>
                  <a:ext uri="{FF2B5EF4-FFF2-40B4-BE49-F238E27FC236}">
                    <a16:creationId xmlns:a16="http://schemas.microsoft.com/office/drawing/2014/main" id="{6CCC3CE1-53C0-BA4E-CF57-271D30FBE2F5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097" name="Straight Arrow Connector 1096">
              <a:extLst>
                <a:ext uri="{FF2B5EF4-FFF2-40B4-BE49-F238E27FC236}">
                  <a16:creationId xmlns:a16="http://schemas.microsoft.com/office/drawing/2014/main" id="{CF2211A7-1038-B1D2-7E6A-61332ED0FAEA}"/>
                </a:ext>
              </a:extLst>
            </p:cNvPr>
            <p:cNvCxnSpPr/>
            <p:nvPr/>
          </p:nvCxnSpPr>
          <p:spPr>
            <a:xfrm>
              <a:off x="7150585" y="144583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Arrow Connector 1097">
              <a:extLst>
                <a:ext uri="{FF2B5EF4-FFF2-40B4-BE49-F238E27FC236}">
                  <a16:creationId xmlns:a16="http://schemas.microsoft.com/office/drawing/2014/main" id="{89D4D430-76AF-B049-D734-980CEE6D5F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43" y="1929168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Arrow Connector 1098">
              <a:extLst>
                <a:ext uri="{FF2B5EF4-FFF2-40B4-BE49-F238E27FC236}">
                  <a16:creationId xmlns:a16="http://schemas.microsoft.com/office/drawing/2014/main" id="{71BB114F-C20B-E865-759B-09A1C51986C0}"/>
                </a:ext>
              </a:extLst>
            </p:cNvPr>
            <p:cNvCxnSpPr>
              <a:cxnSpLocks/>
            </p:cNvCxnSpPr>
            <p:nvPr/>
          </p:nvCxnSpPr>
          <p:spPr>
            <a:xfrm>
              <a:off x="8095364" y="1630809"/>
              <a:ext cx="0" cy="118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7" name="Group 1136">
            <a:extLst>
              <a:ext uri="{FF2B5EF4-FFF2-40B4-BE49-F238E27FC236}">
                <a16:creationId xmlns:a16="http://schemas.microsoft.com/office/drawing/2014/main" id="{5F7E4956-D93A-DD6C-3E32-EA0E7CC52BC9}"/>
              </a:ext>
            </a:extLst>
          </p:cNvPr>
          <p:cNvGrpSpPr/>
          <p:nvPr/>
        </p:nvGrpSpPr>
        <p:grpSpPr>
          <a:xfrm>
            <a:off x="5903978" y="2354116"/>
            <a:ext cx="2998103" cy="934939"/>
            <a:chOff x="5751267" y="2660172"/>
            <a:chExt cx="2998103" cy="934939"/>
          </a:xfrm>
        </p:grpSpPr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FCE5E172-8D9F-A092-2E8F-DC09D3172820}"/>
                </a:ext>
              </a:extLst>
            </p:cNvPr>
            <p:cNvSpPr/>
            <p:nvPr/>
          </p:nvSpPr>
          <p:spPr>
            <a:xfrm>
              <a:off x="5751267" y="266017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0847DD9D-B92A-7829-15A8-42F5E42BE983}"/>
                </a:ext>
              </a:extLst>
            </p:cNvPr>
            <p:cNvGrpSpPr/>
            <p:nvPr/>
          </p:nvGrpSpPr>
          <p:grpSpPr>
            <a:xfrm>
              <a:off x="5813484" y="2723609"/>
              <a:ext cx="1317241" cy="358070"/>
              <a:chOff x="4146839" y="1434808"/>
              <a:chExt cx="1317241" cy="358070"/>
            </a:xfrm>
          </p:grpSpPr>
          <p:sp>
            <p:nvSpPr>
              <p:cNvPr id="1105" name="Rectangle: Rounded Corners 1104">
                <a:extLst>
                  <a:ext uri="{FF2B5EF4-FFF2-40B4-BE49-F238E27FC236}">
                    <a16:creationId xmlns:a16="http://schemas.microsoft.com/office/drawing/2014/main" id="{6930E9CB-A3FA-57CA-C27A-D61F07143675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9041375A-58B9-99F9-B324-B2D90AB408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Chart Type Agent</a:t>
                </a:r>
              </a:p>
            </p:txBody>
          </p:sp>
          <p:pic>
            <p:nvPicPr>
              <p:cNvPr id="1107" name="Picture 1106">
                <a:extLst>
                  <a:ext uri="{FF2B5EF4-FFF2-40B4-BE49-F238E27FC236}">
                    <a16:creationId xmlns:a16="http://schemas.microsoft.com/office/drawing/2014/main" id="{B5E34136-1FFF-38E6-E3FE-AD0F8758D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08" name="Picture 2" descr="logo">
                <a:extLst>
                  <a:ext uri="{FF2B5EF4-FFF2-40B4-BE49-F238E27FC236}">
                    <a16:creationId xmlns:a16="http://schemas.microsoft.com/office/drawing/2014/main" id="{13EB5F33-AF32-8E25-C93F-F95F67ACBE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5EFDA2F9-5A1D-00B2-487C-4725D45495F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789A22E3-5A38-B37F-E031-7133D3286994}"/>
                </a:ext>
              </a:extLst>
            </p:cNvPr>
            <p:cNvGrpSpPr/>
            <p:nvPr/>
          </p:nvGrpSpPr>
          <p:grpSpPr>
            <a:xfrm>
              <a:off x="7411257" y="2714492"/>
              <a:ext cx="1317241" cy="358070"/>
              <a:chOff x="4146839" y="1434808"/>
              <a:chExt cx="1317241" cy="358070"/>
            </a:xfrm>
          </p:grpSpPr>
          <p:sp>
            <p:nvSpPr>
              <p:cNvPr id="1111" name="Rectangle: Rounded Corners 1110">
                <a:extLst>
                  <a:ext uri="{FF2B5EF4-FFF2-40B4-BE49-F238E27FC236}">
                    <a16:creationId xmlns:a16="http://schemas.microsoft.com/office/drawing/2014/main" id="{887719AF-CF55-73A9-CF5F-3E9342F2D750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TextBox 1111">
                <a:extLst>
                  <a:ext uri="{FF2B5EF4-FFF2-40B4-BE49-F238E27FC236}">
                    <a16:creationId xmlns:a16="http://schemas.microsoft.com/office/drawing/2014/main" id="{699B3F69-E807-639A-9A4E-8458A456BA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Agent</a:t>
                </a:r>
              </a:p>
            </p:txBody>
          </p:sp>
          <p:pic>
            <p:nvPicPr>
              <p:cNvPr id="1113" name="Picture 1112">
                <a:extLst>
                  <a:ext uri="{FF2B5EF4-FFF2-40B4-BE49-F238E27FC236}">
                    <a16:creationId xmlns:a16="http://schemas.microsoft.com/office/drawing/2014/main" id="{CDF9F218-D5CE-8EBC-B13C-2E58DF0DD6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14" name="Picture 2" descr="logo">
                <a:extLst>
                  <a:ext uri="{FF2B5EF4-FFF2-40B4-BE49-F238E27FC236}">
                    <a16:creationId xmlns:a16="http://schemas.microsoft.com/office/drawing/2014/main" id="{263C3452-FF34-1352-E330-E9F7A68ECF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5" name="TextBox 1114">
                <a:extLst>
                  <a:ext uri="{FF2B5EF4-FFF2-40B4-BE49-F238E27FC236}">
                    <a16:creationId xmlns:a16="http://schemas.microsoft.com/office/drawing/2014/main" id="{3E2766AA-C12E-0EC4-4EC5-A20AE387660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8FD8F764-F1C8-8CEA-290E-15B3C405B219}"/>
                </a:ext>
              </a:extLst>
            </p:cNvPr>
            <p:cNvGrpSpPr/>
            <p:nvPr/>
          </p:nvGrpSpPr>
          <p:grpSpPr>
            <a:xfrm>
              <a:off x="6640186" y="3181626"/>
              <a:ext cx="1317241" cy="358070"/>
              <a:chOff x="4146839" y="1434808"/>
              <a:chExt cx="1317241" cy="358070"/>
            </a:xfrm>
          </p:grpSpPr>
          <p:sp>
            <p:nvSpPr>
              <p:cNvPr id="1117" name="Rectangle: Rounded Corners 1116">
                <a:extLst>
                  <a:ext uri="{FF2B5EF4-FFF2-40B4-BE49-F238E27FC236}">
                    <a16:creationId xmlns:a16="http://schemas.microsoft.com/office/drawing/2014/main" id="{0CE124E1-3C56-B2A7-40E3-87CC54DDBF8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561B2FB2-879D-76F6-EA0D-21E691BFAC3E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executor Agent</a:t>
                </a:r>
              </a:p>
            </p:txBody>
          </p:sp>
          <p:pic>
            <p:nvPicPr>
              <p:cNvPr id="1119" name="Picture 1118">
                <a:extLst>
                  <a:ext uri="{FF2B5EF4-FFF2-40B4-BE49-F238E27FC236}">
                    <a16:creationId xmlns:a16="http://schemas.microsoft.com/office/drawing/2014/main" id="{66E6A6DE-2690-B244-7489-D06AFA1D6A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20" name="Picture 2" descr="logo">
                <a:extLst>
                  <a:ext uri="{FF2B5EF4-FFF2-40B4-BE49-F238E27FC236}">
                    <a16:creationId xmlns:a16="http://schemas.microsoft.com/office/drawing/2014/main" id="{4849A6C6-E4B7-7C1D-F3CA-134B57A2C9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1" name="TextBox 1120">
                <a:extLst>
                  <a:ext uri="{FF2B5EF4-FFF2-40B4-BE49-F238E27FC236}">
                    <a16:creationId xmlns:a16="http://schemas.microsoft.com/office/drawing/2014/main" id="{F71541BD-64CD-4E56-1522-3D52CF371479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841AFCAD-4DF8-5E5E-65F1-EE752C7380E7}"/>
                </a:ext>
              </a:extLst>
            </p:cNvPr>
            <p:cNvCxnSpPr/>
            <p:nvPr/>
          </p:nvCxnSpPr>
          <p:spPr>
            <a:xfrm>
              <a:off x="7105475" y="287839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Arrow Connector 1128">
              <a:extLst>
                <a:ext uri="{FF2B5EF4-FFF2-40B4-BE49-F238E27FC236}">
                  <a16:creationId xmlns:a16="http://schemas.microsoft.com/office/drawing/2014/main" id="{C800EC24-E72E-64CA-C8BA-DE7E86473A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592" y="3361728"/>
              <a:ext cx="5709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ctor: Elbow 1133">
              <a:extLst>
                <a:ext uri="{FF2B5EF4-FFF2-40B4-BE49-F238E27FC236}">
                  <a16:creationId xmlns:a16="http://schemas.microsoft.com/office/drawing/2014/main" id="{CD763020-94DC-B115-7751-D1917CCC73D0}"/>
                </a:ext>
              </a:extLst>
            </p:cNvPr>
            <p:cNvCxnSpPr/>
            <p:nvPr/>
          </p:nvCxnSpPr>
          <p:spPr>
            <a:xfrm rot="10800000" flipV="1">
              <a:off x="7880240" y="3058738"/>
              <a:ext cx="334528" cy="285782"/>
            </a:xfrm>
            <a:prstGeom prst="bentConnector3">
              <a:avLst>
                <a:gd name="adj1" fmla="val 252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CAE79B91-1CE8-A7AA-2FA2-F87AA80DD1CF}"/>
              </a:ext>
            </a:extLst>
          </p:cNvPr>
          <p:cNvSpPr txBox="1"/>
          <p:nvPr/>
        </p:nvSpPr>
        <p:spPr>
          <a:xfrm>
            <a:off x="5110518" y="2816397"/>
            <a:ext cx="6284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2.0 Flash</a:t>
            </a: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7884D924-5CBF-F99C-BD4C-8FDCE1E6BC85}"/>
              </a:ext>
            </a:extLst>
          </p:cNvPr>
          <p:cNvGrpSpPr/>
          <p:nvPr/>
        </p:nvGrpSpPr>
        <p:grpSpPr>
          <a:xfrm>
            <a:off x="7729889" y="471425"/>
            <a:ext cx="1204166" cy="497363"/>
            <a:chOff x="7582655" y="646246"/>
            <a:chExt cx="1204166" cy="497363"/>
          </a:xfrm>
        </p:grpSpPr>
        <p:pic>
          <p:nvPicPr>
            <p:cNvPr id="1059" name="Picture 4" descr="bigquery&quot; Icon - Download for free – Iconduck">
              <a:extLst>
                <a:ext uri="{FF2B5EF4-FFF2-40B4-BE49-F238E27FC236}">
                  <a16:creationId xmlns:a16="http://schemas.microsoft.com/office/drawing/2014/main" id="{BA3158C0-9EE5-7617-9513-62E65A737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9686" y="646246"/>
              <a:ext cx="342533" cy="34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799A4554-036B-245B-522B-4533F56A24B6}"/>
                </a:ext>
              </a:extLst>
            </p:cNvPr>
            <p:cNvSpPr txBox="1"/>
            <p:nvPr/>
          </p:nvSpPr>
          <p:spPr>
            <a:xfrm>
              <a:off x="7582655" y="928165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Big Query Database</a:t>
              </a:r>
            </a:p>
          </p:txBody>
        </p:sp>
      </p:grpSp>
      <p:cxnSp>
        <p:nvCxnSpPr>
          <p:cNvPr id="1142" name="Straight Arrow Connector 1141">
            <a:extLst>
              <a:ext uri="{FF2B5EF4-FFF2-40B4-BE49-F238E27FC236}">
                <a16:creationId xmlns:a16="http://schemas.microsoft.com/office/drawing/2014/main" id="{FED4DCD4-4CD6-243E-2156-151476D78757}"/>
              </a:ext>
            </a:extLst>
          </p:cNvPr>
          <p:cNvCxnSpPr>
            <a:cxnSpLocks/>
          </p:cNvCxnSpPr>
          <p:nvPr/>
        </p:nvCxnSpPr>
        <p:spPr>
          <a:xfrm>
            <a:off x="8164376" y="917085"/>
            <a:ext cx="0" cy="29312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Arrow Connector 1142">
            <a:extLst>
              <a:ext uri="{FF2B5EF4-FFF2-40B4-BE49-F238E27FC236}">
                <a16:creationId xmlns:a16="http://schemas.microsoft.com/office/drawing/2014/main" id="{D5939953-FBCE-E4AF-C220-AF3BA2107A3E}"/>
              </a:ext>
            </a:extLst>
          </p:cNvPr>
          <p:cNvCxnSpPr>
            <a:cxnSpLocks/>
          </p:cNvCxnSpPr>
          <p:nvPr/>
        </p:nvCxnSpPr>
        <p:spPr>
          <a:xfrm flipH="1" flipV="1">
            <a:off x="8316776" y="906755"/>
            <a:ext cx="3342" cy="30345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or: Elbow 1164">
            <a:extLst>
              <a:ext uri="{FF2B5EF4-FFF2-40B4-BE49-F238E27FC236}">
                <a16:creationId xmlns:a16="http://schemas.microsoft.com/office/drawing/2014/main" id="{2871789E-8BED-D8BC-D5C9-2C520000D69A}"/>
              </a:ext>
            </a:extLst>
          </p:cNvPr>
          <p:cNvCxnSpPr/>
          <p:nvPr/>
        </p:nvCxnSpPr>
        <p:spPr>
          <a:xfrm rot="16200000" flipH="1">
            <a:off x="3707087" y="1178539"/>
            <a:ext cx="543956" cy="478840"/>
          </a:xfrm>
          <a:prstGeom prst="bentConnector3">
            <a:avLst>
              <a:gd name="adj1" fmla="val 10000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Connector: Elbow 1167">
            <a:extLst>
              <a:ext uri="{FF2B5EF4-FFF2-40B4-BE49-F238E27FC236}">
                <a16:creationId xmlns:a16="http://schemas.microsoft.com/office/drawing/2014/main" id="{AED3D234-CE9B-7F51-E5C0-EBD722D398EF}"/>
              </a:ext>
            </a:extLst>
          </p:cNvPr>
          <p:cNvCxnSpPr/>
          <p:nvPr/>
        </p:nvCxnSpPr>
        <p:spPr>
          <a:xfrm rot="16200000" flipH="1">
            <a:off x="3055245" y="1636727"/>
            <a:ext cx="1628682" cy="697798"/>
          </a:xfrm>
          <a:prstGeom prst="bentConnector3">
            <a:avLst>
              <a:gd name="adj1" fmla="val 1001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1" name="Connector: Elbow 1170">
            <a:extLst>
              <a:ext uri="{FF2B5EF4-FFF2-40B4-BE49-F238E27FC236}">
                <a16:creationId xmlns:a16="http://schemas.microsoft.com/office/drawing/2014/main" id="{CA216CA4-C639-1B3B-56C4-71F82F7D3459}"/>
              </a:ext>
            </a:extLst>
          </p:cNvPr>
          <p:cNvCxnSpPr/>
          <p:nvPr/>
        </p:nvCxnSpPr>
        <p:spPr>
          <a:xfrm rot="16200000" flipH="1">
            <a:off x="2451686" y="2023684"/>
            <a:ext cx="2619199" cy="914400"/>
          </a:xfrm>
          <a:prstGeom prst="bentConnector3">
            <a:avLst>
              <a:gd name="adj1" fmla="val 10015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4" name="Connector: Elbow 1173">
            <a:extLst>
              <a:ext uri="{FF2B5EF4-FFF2-40B4-BE49-F238E27FC236}">
                <a16:creationId xmlns:a16="http://schemas.microsoft.com/office/drawing/2014/main" id="{A993AEF5-82A7-695C-6671-CC41D49EFD4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43162" y="2340964"/>
            <a:ext cx="3445003" cy="1105642"/>
          </a:xfrm>
          <a:prstGeom prst="bentConnector3">
            <a:avLst>
              <a:gd name="adj1" fmla="val 1000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2" name="Straight Arrow Connector 1181">
            <a:extLst>
              <a:ext uri="{FF2B5EF4-FFF2-40B4-BE49-F238E27FC236}">
                <a16:creationId xmlns:a16="http://schemas.microsoft.com/office/drawing/2014/main" id="{92B49D65-6CD7-FC82-D2D0-2490C9538063}"/>
              </a:ext>
            </a:extLst>
          </p:cNvPr>
          <p:cNvCxnSpPr/>
          <p:nvPr/>
        </p:nvCxnSpPr>
        <p:spPr>
          <a:xfrm>
            <a:off x="5758226" y="2671534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3" name="Straight Arrow Connector 1182">
            <a:extLst>
              <a:ext uri="{FF2B5EF4-FFF2-40B4-BE49-F238E27FC236}">
                <a16:creationId xmlns:a16="http://schemas.microsoft.com/office/drawing/2014/main" id="{0DE31A60-CDC5-8273-CD20-34AC3DE91B5B}"/>
              </a:ext>
            </a:extLst>
          </p:cNvPr>
          <p:cNvCxnSpPr>
            <a:cxnSpLocks/>
          </p:cNvCxnSpPr>
          <p:nvPr/>
        </p:nvCxnSpPr>
        <p:spPr>
          <a:xfrm flipH="1">
            <a:off x="5746750" y="2752682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Arrow Connector 1183">
            <a:extLst>
              <a:ext uri="{FF2B5EF4-FFF2-40B4-BE49-F238E27FC236}">
                <a16:creationId xmlns:a16="http://schemas.microsoft.com/office/drawing/2014/main" id="{A3950F24-59AC-AB53-DCA3-AD1CBB80BEA6}"/>
              </a:ext>
            </a:extLst>
          </p:cNvPr>
          <p:cNvCxnSpPr/>
          <p:nvPr/>
        </p:nvCxnSpPr>
        <p:spPr>
          <a:xfrm>
            <a:off x="5732539" y="1590487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Straight Arrow Connector 1184">
            <a:extLst>
              <a:ext uri="{FF2B5EF4-FFF2-40B4-BE49-F238E27FC236}">
                <a16:creationId xmlns:a16="http://schemas.microsoft.com/office/drawing/2014/main" id="{9C2B4DDA-6C72-226F-58B6-1626A2EE3E7D}"/>
              </a:ext>
            </a:extLst>
          </p:cNvPr>
          <p:cNvCxnSpPr>
            <a:cxnSpLocks/>
          </p:cNvCxnSpPr>
          <p:nvPr/>
        </p:nvCxnSpPr>
        <p:spPr>
          <a:xfrm flipH="1">
            <a:off x="5721063" y="1671635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Rectangle: Rounded Corners 1185">
            <a:extLst>
              <a:ext uri="{FF2B5EF4-FFF2-40B4-BE49-F238E27FC236}">
                <a16:creationId xmlns:a16="http://schemas.microsoft.com/office/drawing/2014/main" id="{BFEFC139-AD33-F155-0408-F10FE5968A21}"/>
              </a:ext>
            </a:extLst>
          </p:cNvPr>
          <p:cNvSpPr/>
          <p:nvPr/>
        </p:nvSpPr>
        <p:spPr>
          <a:xfrm>
            <a:off x="6274397" y="4364841"/>
            <a:ext cx="972855" cy="511463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Email Integration Connector</a:t>
            </a:r>
          </a:p>
        </p:txBody>
      </p:sp>
      <p:cxnSp>
        <p:nvCxnSpPr>
          <p:cNvPr id="1187" name="Straight Arrow Connector 1186">
            <a:extLst>
              <a:ext uri="{FF2B5EF4-FFF2-40B4-BE49-F238E27FC236}">
                <a16:creationId xmlns:a16="http://schemas.microsoft.com/office/drawing/2014/main" id="{275A9B87-F7F6-FBBF-E941-FEBCB31884E0}"/>
              </a:ext>
            </a:extLst>
          </p:cNvPr>
          <p:cNvCxnSpPr>
            <a:cxnSpLocks/>
          </p:cNvCxnSpPr>
          <p:nvPr/>
        </p:nvCxnSpPr>
        <p:spPr>
          <a:xfrm>
            <a:off x="5856793" y="4638438"/>
            <a:ext cx="376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1" name="Picture 6" descr="Cloud Computing Services | Google Cloud">
            <a:extLst>
              <a:ext uri="{FF2B5EF4-FFF2-40B4-BE49-F238E27FC236}">
                <a16:creationId xmlns:a16="http://schemas.microsoft.com/office/drawing/2014/main" id="{4D373724-89A5-924D-AF36-20E0688FF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052" y="4391614"/>
            <a:ext cx="247089" cy="1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6" name="Picture 12" descr="Cloud Computing Services | Google Cloud">
            <a:extLst>
              <a:ext uri="{FF2B5EF4-FFF2-40B4-BE49-F238E27FC236}">
                <a16:creationId xmlns:a16="http://schemas.microsoft.com/office/drawing/2014/main" id="{58B59378-C725-097C-54D6-0F7042969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89" y="4638438"/>
            <a:ext cx="871564" cy="45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7" name="Google Shape;81;p17">
            <a:extLst>
              <a:ext uri="{FF2B5EF4-FFF2-40B4-BE49-F238E27FC236}">
                <a16:creationId xmlns:a16="http://schemas.microsoft.com/office/drawing/2014/main" id="{C1DC5D4A-D406-8E46-5331-DED5142D8473}"/>
              </a:ext>
            </a:extLst>
          </p:cNvPr>
          <p:cNvSpPr txBox="1"/>
          <p:nvPr/>
        </p:nvSpPr>
        <p:spPr>
          <a:xfrm>
            <a:off x="88595" y="-85397"/>
            <a:ext cx="4210258" cy="3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Serena Agent architecture  </a:t>
            </a:r>
            <a:endParaRPr sz="22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98" name="TextBox 1197">
            <a:extLst>
              <a:ext uri="{FF2B5EF4-FFF2-40B4-BE49-F238E27FC236}">
                <a16:creationId xmlns:a16="http://schemas.microsoft.com/office/drawing/2014/main" id="{6031405E-B75A-07D4-787B-6B9AE6F1D46A}"/>
              </a:ext>
            </a:extLst>
          </p:cNvPr>
          <p:cNvSpPr txBox="1"/>
          <p:nvPr/>
        </p:nvSpPr>
        <p:spPr>
          <a:xfrm>
            <a:off x="1691243" y="4793636"/>
            <a:ext cx="1133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 Run</a:t>
            </a:r>
          </a:p>
        </p:txBody>
      </p:sp>
      <p:pic>
        <p:nvPicPr>
          <p:cNvPr id="1199" name="Picture 14" descr="google cloud run&quot; Icon - Download for free – Iconduck">
            <a:extLst>
              <a:ext uri="{FF2B5EF4-FFF2-40B4-BE49-F238E27FC236}">
                <a16:creationId xmlns:a16="http://schemas.microsoft.com/office/drawing/2014/main" id="{4BFBB114-653F-E9AF-31BC-1477A7302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0" y="4647713"/>
            <a:ext cx="412651" cy="37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1" name="Straight Arrow Connector 1200">
            <a:extLst>
              <a:ext uri="{FF2B5EF4-FFF2-40B4-BE49-F238E27FC236}">
                <a16:creationId xmlns:a16="http://schemas.microsoft.com/office/drawing/2014/main" id="{60C7849F-FAB0-F80F-A154-546D913C7BD2}"/>
              </a:ext>
            </a:extLst>
          </p:cNvPr>
          <p:cNvCxnSpPr/>
          <p:nvPr/>
        </p:nvCxnSpPr>
        <p:spPr>
          <a:xfrm>
            <a:off x="4421516" y="777232"/>
            <a:ext cx="6815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5" name="Rectangle 1194">
            <a:extLst>
              <a:ext uri="{FF2B5EF4-FFF2-40B4-BE49-F238E27FC236}">
                <a16:creationId xmlns:a16="http://schemas.microsoft.com/office/drawing/2014/main" id="{9B58CD7D-DA22-EF3D-0361-78AA7CBBB362}"/>
              </a:ext>
            </a:extLst>
          </p:cNvPr>
          <p:cNvSpPr/>
          <p:nvPr/>
        </p:nvSpPr>
        <p:spPr>
          <a:xfrm>
            <a:off x="1322144" y="379808"/>
            <a:ext cx="7760171" cy="468396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 cmpd="sng" algn="ctr">
            <a:solidFill>
              <a:srgbClr val="397FF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23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5B875-E7EB-5E6E-7510-C2AD053A5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Rectangle 1194">
            <a:extLst>
              <a:ext uri="{FF2B5EF4-FFF2-40B4-BE49-F238E27FC236}">
                <a16:creationId xmlns:a16="http://schemas.microsoft.com/office/drawing/2014/main" id="{5E8D34B3-A53D-066F-7ACF-14E84F8A55C2}"/>
              </a:ext>
            </a:extLst>
          </p:cNvPr>
          <p:cNvSpPr/>
          <p:nvPr/>
        </p:nvSpPr>
        <p:spPr>
          <a:xfrm>
            <a:off x="1322144" y="379808"/>
            <a:ext cx="7760171" cy="468396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 cmpd="sng" algn="ctr">
            <a:solidFill>
              <a:srgbClr val="397FF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C5DB3D9-EE5F-6C63-0905-20AD5AE8B582}"/>
              </a:ext>
            </a:extLst>
          </p:cNvPr>
          <p:cNvGrpSpPr/>
          <p:nvPr/>
        </p:nvGrpSpPr>
        <p:grpSpPr>
          <a:xfrm>
            <a:off x="1130181" y="453172"/>
            <a:ext cx="1204166" cy="718113"/>
            <a:chOff x="671129" y="666008"/>
            <a:chExt cx="1204166" cy="718113"/>
          </a:xfrm>
        </p:grpSpPr>
        <p:pic>
          <p:nvPicPr>
            <p:cNvPr id="4" name="Graphic 3" descr="Laptop">
              <a:extLst>
                <a:ext uri="{FF2B5EF4-FFF2-40B4-BE49-F238E27FC236}">
                  <a16:creationId xmlns:a16="http://schemas.microsoft.com/office/drawing/2014/main" id="{4A38DA0A-F70D-3A1D-2C36-CA5C5F6D3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3092" y="666008"/>
              <a:ext cx="692809" cy="6928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FD0878-B6D1-5DEE-DEB9-40EC85AB2000}"/>
                </a:ext>
              </a:extLst>
            </p:cNvPr>
            <p:cNvSpPr txBox="1"/>
            <p:nvPr/>
          </p:nvSpPr>
          <p:spPr>
            <a:xfrm>
              <a:off x="671129" y="1168677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Frontend App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589B747-76FE-3A1C-9B50-0AEC95056ACF}"/>
              </a:ext>
            </a:extLst>
          </p:cNvPr>
          <p:cNvGrpSpPr/>
          <p:nvPr/>
        </p:nvGrpSpPr>
        <p:grpSpPr>
          <a:xfrm>
            <a:off x="13670" y="548420"/>
            <a:ext cx="609578" cy="589812"/>
            <a:chOff x="13670" y="796387"/>
            <a:chExt cx="609578" cy="589812"/>
          </a:xfrm>
        </p:grpSpPr>
        <p:pic>
          <p:nvPicPr>
            <p:cNvPr id="5" name="Graphic 4" descr="User">
              <a:extLst>
                <a:ext uri="{FF2B5EF4-FFF2-40B4-BE49-F238E27FC236}">
                  <a16:creationId xmlns:a16="http://schemas.microsoft.com/office/drawing/2014/main" id="{7DE94DD1-D708-B7BF-0B1D-4E0892AFF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1684" y="796387"/>
              <a:ext cx="502312" cy="502312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A012A-BEE5-FD22-1A88-AEF556C6B610}"/>
                </a:ext>
              </a:extLst>
            </p:cNvPr>
            <p:cNvSpPr txBox="1"/>
            <p:nvPr/>
          </p:nvSpPr>
          <p:spPr>
            <a:xfrm>
              <a:off x="13670" y="1170755"/>
              <a:ext cx="6095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End User</a:t>
              </a:r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F2381BA-7B82-9360-138B-CCA425BAE23E}"/>
              </a:ext>
            </a:extLst>
          </p:cNvPr>
          <p:cNvCxnSpPr/>
          <p:nvPr/>
        </p:nvCxnSpPr>
        <p:spPr>
          <a:xfrm>
            <a:off x="402956" y="730563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D2AED16-27D0-3557-DE1A-E16AB5CE00D8}"/>
              </a:ext>
            </a:extLst>
          </p:cNvPr>
          <p:cNvCxnSpPr>
            <a:cxnSpLocks/>
          </p:cNvCxnSpPr>
          <p:nvPr/>
        </p:nvCxnSpPr>
        <p:spPr>
          <a:xfrm flipH="1">
            <a:off x="555356" y="844218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1202694-BAA9-A4C8-7DA6-ECDF56BDD98B}"/>
              </a:ext>
            </a:extLst>
          </p:cNvPr>
          <p:cNvSpPr txBox="1"/>
          <p:nvPr/>
        </p:nvSpPr>
        <p:spPr>
          <a:xfrm>
            <a:off x="428869" y="822685"/>
            <a:ext cx="10377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Text/Voice/Image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C8AA0F-03C5-FD34-B610-E1C7F16957DF}"/>
              </a:ext>
            </a:extLst>
          </p:cNvPr>
          <p:cNvSpPr txBox="1"/>
          <p:nvPr/>
        </p:nvSpPr>
        <p:spPr>
          <a:xfrm>
            <a:off x="366052" y="545799"/>
            <a:ext cx="718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EAF43B9-927A-19E7-6BD3-DDBC16173EE4}"/>
              </a:ext>
            </a:extLst>
          </p:cNvPr>
          <p:cNvGrpSpPr/>
          <p:nvPr/>
        </p:nvGrpSpPr>
        <p:grpSpPr>
          <a:xfrm>
            <a:off x="2909286" y="517194"/>
            <a:ext cx="1481775" cy="628787"/>
            <a:chOff x="2599640" y="1842697"/>
            <a:chExt cx="1481775" cy="62878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F0A4175-C8C4-9AD4-B629-E6EC8F4300CC}"/>
                </a:ext>
              </a:extLst>
            </p:cNvPr>
            <p:cNvSpPr/>
            <p:nvPr/>
          </p:nvSpPr>
          <p:spPr>
            <a:xfrm>
              <a:off x="2599640" y="1842697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040A1D-A601-9DEE-E2CA-0A410D36AD5C}"/>
                </a:ext>
              </a:extLst>
            </p:cNvPr>
            <p:cNvSpPr txBox="1"/>
            <p:nvPr/>
          </p:nvSpPr>
          <p:spPr>
            <a:xfrm>
              <a:off x="3095781" y="18691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Agent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B42E503-58DA-815B-2FCF-77D6F1F74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847" y="2240825"/>
              <a:ext cx="464594" cy="170614"/>
            </a:xfrm>
            <a:prstGeom prst="rect">
              <a:avLst/>
            </a:prstGeom>
          </p:spPr>
        </p:pic>
        <p:pic>
          <p:nvPicPr>
            <p:cNvPr id="1026" name="Picture 2" descr="logo">
              <a:extLst>
                <a:ext uri="{FF2B5EF4-FFF2-40B4-BE49-F238E27FC236}">
                  <a16:creationId xmlns:a16="http://schemas.microsoft.com/office/drawing/2014/main" id="{D2620B5C-BEF3-ECB7-9C27-3248DE1FCF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2560" y="188440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C9317BD-6356-CA53-44C1-F61B33305FB8}"/>
                </a:ext>
              </a:extLst>
            </p:cNvPr>
            <p:cNvSpPr txBox="1"/>
            <p:nvPr/>
          </p:nvSpPr>
          <p:spPr>
            <a:xfrm>
              <a:off x="3124197" y="20215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(Supervisor)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8E97BD0-2067-6840-0C21-685EBE124053}"/>
                </a:ext>
              </a:extLst>
            </p:cNvPr>
            <p:cNvSpPr txBox="1"/>
            <p:nvPr/>
          </p:nvSpPr>
          <p:spPr>
            <a:xfrm>
              <a:off x="3179254" y="2256040"/>
              <a:ext cx="8531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 Live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8839B7F3-6CF9-4EEA-A9BE-F7ED0B1F612D}"/>
              </a:ext>
            </a:extLst>
          </p:cNvPr>
          <p:cNvGrpSpPr/>
          <p:nvPr/>
        </p:nvGrpSpPr>
        <p:grpSpPr>
          <a:xfrm>
            <a:off x="2081811" y="504663"/>
            <a:ext cx="816867" cy="532169"/>
            <a:chOff x="2081811" y="1822010"/>
            <a:chExt cx="816867" cy="532169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440D3A3-1F80-A39A-2B3F-DF23756973BE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19878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1B684FA-F53E-3323-1032-C81266A924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1811" y="21402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41B0BBF3-1D8B-4607-11C9-99F73BF77219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22926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EB8A499F-CB41-C114-4156-BCFAC44D4D7A}"/>
                </a:ext>
              </a:extLst>
            </p:cNvPr>
            <p:cNvSpPr txBox="1"/>
            <p:nvPr/>
          </p:nvSpPr>
          <p:spPr>
            <a:xfrm>
              <a:off x="2171605" y="1822010"/>
              <a:ext cx="58758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Request</a:t>
              </a: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010C35B4-1496-7D22-28AF-A8855734110A}"/>
                </a:ext>
              </a:extLst>
            </p:cNvPr>
            <p:cNvSpPr txBox="1"/>
            <p:nvPr/>
          </p:nvSpPr>
          <p:spPr>
            <a:xfrm>
              <a:off x="2121292" y="1970844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Hand Shake</a:t>
              </a: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E5A131AE-7AD8-2572-2770-D190F41DE161}"/>
                </a:ext>
              </a:extLst>
            </p:cNvPr>
            <p:cNvSpPr txBox="1"/>
            <p:nvPr/>
          </p:nvSpPr>
          <p:spPr>
            <a:xfrm>
              <a:off x="2096019" y="2138741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Web socket</a:t>
              </a: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9F73F5D8-5E44-0EAF-CB8B-DA35827A5747}"/>
              </a:ext>
            </a:extLst>
          </p:cNvPr>
          <p:cNvGrpSpPr/>
          <p:nvPr/>
        </p:nvGrpSpPr>
        <p:grpSpPr>
          <a:xfrm>
            <a:off x="5203166" y="504663"/>
            <a:ext cx="1438982" cy="579284"/>
            <a:chOff x="6791743" y="623255"/>
            <a:chExt cx="1438982" cy="57928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D9DA94A-3EF0-7371-5A2B-D2ACB83F4D78}"/>
                </a:ext>
              </a:extLst>
            </p:cNvPr>
            <p:cNvSpPr/>
            <p:nvPr/>
          </p:nvSpPr>
          <p:spPr>
            <a:xfrm>
              <a:off x="6791743" y="623255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7200F3-402F-746C-FA78-B3BBB85FBB9F}"/>
                </a:ext>
              </a:extLst>
            </p:cNvPr>
            <p:cNvSpPr txBox="1"/>
            <p:nvPr/>
          </p:nvSpPr>
          <p:spPr>
            <a:xfrm>
              <a:off x="7140653" y="649659"/>
              <a:ext cx="10843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Chat Agent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92D9775-D462-45F4-B8B2-DC6BF796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08423" y="974889"/>
              <a:ext cx="464594" cy="170614"/>
            </a:xfrm>
            <a:prstGeom prst="rect">
              <a:avLst/>
            </a:prstGeom>
          </p:spPr>
        </p:pic>
        <p:pic>
          <p:nvPicPr>
            <p:cNvPr id="23" name="Picture 2" descr="logo">
              <a:extLst>
                <a:ext uri="{FF2B5EF4-FFF2-40B4-BE49-F238E27FC236}">
                  <a16:creationId xmlns:a16="http://schemas.microsoft.com/office/drawing/2014/main" id="{02A4D698-4CBF-E987-CB38-45EDEB45C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4663" y="719210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6FE03C0A-E553-2579-4F59-3882EBDEADC9}"/>
                </a:ext>
              </a:extLst>
            </p:cNvPr>
            <p:cNvSpPr txBox="1"/>
            <p:nvPr/>
          </p:nvSpPr>
          <p:spPr>
            <a:xfrm>
              <a:off x="7377295" y="764838"/>
              <a:ext cx="51890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5AAB2FFA-6692-26D9-6051-FE6D49A680B9}"/>
                </a:ext>
              </a:extLst>
            </p:cNvPr>
            <p:cNvSpPr txBox="1"/>
            <p:nvPr/>
          </p:nvSpPr>
          <p:spPr>
            <a:xfrm>
              <a:off x="7602242" y="982558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050C6C63-5528-93B3-ED34-80D8B6FC5C02}"/>
              </a:ext>
            </a:extLst>
          </p:cNvPr>
          <p:cNvGrpSpPr/>
          <p:nvPr/>
        </p:nvGrpSpPr>
        <p:grpSpPr>
          <a:xfrm>
            <a:off x="4292410" y="1349884"/>
            <a:ext cx="1556031" cy="590868"/>
            <a:chOff x="2941897" y="1352438"/>
            <a:chExt cx="1556031" cy="590868"/>
          </a:xfrm>
        </p:grpSpPr>
        <p:grpSp>
          <p:nvGrpSpPr>
            <p:cNvPr id="1042" name="Group 1041">
              <a:extLst>
                <a:ext uri="{FF2B5EF4-FFF2-40B4-BE49-F238E27FC236}">
                  <a16:creationId xmlns:a16="http://schemas.microsoft.com/office/drawing/2014/main" id="{31950001-A58F-F824-1789-6059C48FB46A}"/>
                </a:ext>
              </a:extLst>
            </p:cNvPr>
            <p:cNvGrpSpPr/>
            <p:nvPr/>
          </p:nvGrpSpPr>
          <p:grpSpPr>
            <a:xfrm>
              <a:off x="2941897" y="1352438"/>
              <a:ext cx="1556031" cy="579284"/>
              <a:chOff x="5661468" y="1468626"/>
              <a:chExt cx="1556031" cy="57928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D56E47BA-2CC6-DD31-C097-D5142315A5C5}"/>
                  </a:ext>
                </a:extLst>
              </p:cNvPr>
              <p:cNvSpPr/>
              <p:nvPr/>
            </p:nvSpPr>
            <p:spPr>
              <a:xfrm>
                <a:off x="5661468" y="1468626"/>
                <a:ext cx="1430198" cy="579284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77331BE-6284-8D96-88F4-5FEE3288A891}"/>
                  </a:ext>
                </a:extLst>
              </p:cNvPr>
              <p:cNvSpPr txBox="1"/>
              <p:nvPr/>
            </p:nvSpPr>
            <p:spPr>
              <a:xfrm>
                <a:off x="6033625" y="1495030"/>
                <a:ext cx="11838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Big Query Agent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22DFFA6C-CBD2-DDF9-9504-8AB6CC95B4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8148" y="1820260"/>
                <a:ext cx="464594" cy="170614"/>
              </a:xfrm>
              <a:prstGeom prst="rect">
                <a:avLst/>
              </a:prstGeom>
            </p:spPr>
          </p:pic>
          <p:pic>
            <p:nvPicPr>
              <p:cNvPr id="29" name="Picture 2" descr="logo">
                <a:extLst>
                  <a:ext uri="{FF2B5EF4-FFF2-40B4-BE49-F238E27FC236}">
                    <a16:creationId xmlns:a16="http://schemas.microsoft.com/office/drawing/2014/main" id="{01BA03D5-BF32-82D0-9ABF-321AD8960E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4388" y="1564581"/>
                <a:ext cx="395404" cy="395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98EA7BC-DE03-45CC-B3D2-04CC3870B73D}"/>
                  </a:ext>
                </a:extLst>
              </p:cNvPr>
              <p:cNvSpPr txBox="1"/>
              <p:nvPr/>
            </p:nvSpPr>
            <p:spPr>
              <a:xfrm>
                <a:off x="5964355" y="1624340"/>
                <a:ext cx="122585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(Sequential agent)</a:t>
                </a:r>
              </a:p>
            </p:txBody>
          </p:sp>
        </p:grp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3919F081-929F-CAA4-DEB9-662D653B23FE}"/>
                </a:ext>
              </a:extLst>
            </p:cNvPr>
            <p:cNvSpPr txBox="1"/>
            <p:nvPr/>
          </p:nvSpPr>
          <p:spPr>
            <a:xfrm>
              <a:off x="3742067" y="1727862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3483C398-2A9E-1B50-3F2C-B486AEE46EFE}"/>
              </a:ext>
            </a:extLst>
          </p:cNvPr>
          <p:cNvGrpSpPr/>
          <p:nvPr/>
        </p:nvGrpSpPr>
        <p:grpSpPr>
          <a:xfrm>
            <a:off x="4317315" y="2448333"/>
            <a:ext cx="1594322" cy="579284"/>
            <a:chOff x="5720880" y="2310700"/>
            <a:chExt cx="1594322" cy="579284"/>
          </a:xfrm>
        </p:grpSpPr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132BDFB1-A60D-0158-EE66-3F1F7A59A7E9}"/>
                </a:ext>
              </a:extLst>
            </p:cNvPr>
            <p:cNvSpPr/>
            <p:nvPr/>
          </p:nvSpPr>
          <p:spPr>
            <a:xfrm>
              <a:off x="5720880" y="2310700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F72FCB3D-1394-61DD-4AB1-90313E9EB3FC}"/>
                </a:ext>
              </a:extLst>
            </p:cNvPr>
            <p:cNvSpPr txBox="1"/>
            <p:nvPr/>
          </p:nvSpPr>
          <p:spPr>
            <a:xfrm>
              <a:off x="5976802" y="2337104"/>
              <a:ext cx="1338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Visualization Agent</a:t>
              </a:r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364A8756-9515-A1DE-78D9-85883AFA5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37560" y="2662334"/>
              <a:ext cx="464594" cy="170614"/>
            </a:xfrm>
            <a:prstGeom prst="rect">
              <a:avLst/>
            </a:prstGeom>
          </p:spPr>
        </p:pic>
        <p:pic>
          <p:nvPicPr>
            <p:cNvPr id="1039" name="Picture 2" descr="logo">
              <a:extLst>
                <a:ext uri="{FF2B5EF4-FFF2-40B4-BE49-F238E27FC236}">
                  <a16:creationId xmlns:a16="http://schemas.microsoft.com/office/drawing/2014/main" id="{0CE3C2AA-F4F4-244F-0380-656235044C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800" y="2406655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55F18C74-91D1-8B5B-16E5-A9BD77344AE9}"/>
                </a:ext>
              </a:extLst>
            </p:cNvPr>
            <p:cNvSpPr txBox="1"/>
            <p:nvPr/>
          </p:nvSpPr>
          <p:spPr>
            <a:xfrm>
              <a:off x="6007798" y="2450759"/>
              <a:ext cx="12997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(Sequential agent)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92F1B61F-B668-4388-AE05-5A532C9DC2C5}"/>
              </a:ext>
            </a:extLst>
          </p:cNvPr>
          <p:cNvGrpSpPr/>
          <p:nvPr/>
        </p:nvGrpSpPr>
        <p:grpSpPr>
          <a:xfrm>
            <a:off x="4340252" y="3438850"/>
            <a:ext cx="1555577" cy="579284"/>
            <a:chOff x="5702230" y="3059184"/>
            <a:chExt cx="1555577" cy="579284"/>
          </a:xfrm>
        </p:grpSpPr>
        <p:sp>
          <p:nvSpPr>
            <p:cNvPr id="1045" name="Rectangle: Rounded Corners 1044">
              <a:extLst>
                <a:ext uri="{FF2B5EF4-FFF2-40B4-BE49-F238E27FC236}">
                  <a16:creationId xmlns:a16="http://schemas.microsoft.com/office/drawing/2014/main" id="{2B1746BC-FB70-9131-05B4-CF9D2FFA88FE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19E52EC1-F891-D8B7-137D-13676772FCD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Poster Agent</a:t>
              </a:r>
            </a:p>
          </p:txBody>
        </p:sp>
        <p:pic>
          <p:nvPicPr>
            <p:cNvPr id="1047" name="Picture 1046">
              <a:extLst>
                <a:ext uri="{FF2B5EF4-FFF2-40B4-BE49-F238E27FC236}">
                  <a16:creationId xmlns:a16="http://schemas.microsoft.com/office/drawing/2014/main" id="{7EEB2B73-C39E-B357-7CBD-29C1F42C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5663" y="3410818"/>
              <a:ext cx="464594" cy="170614"/>
            </a:xfrm>
            <a:prstGeom prst="rect">
              <a:avLst/>
            </a:prstGeom>
          </p:spPr>
        </p:pic>
        <p:pic>
          <p:nvPicPr>
            <p:cNvPr id="1048" name="Picture 2" descr="logo">
              <a:extLst>
                <a:ext uri="{FF2B5EF4-FFF2-40B4-BE49-F238E27FC236}">
                  <a16:creationId xmlns:a16="http://schemas.microsoft.com/office/drawing/2014/main" id="{3193CB92-A029-AEAA-4FBF-58F3A87B73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A16FBBF8-E4A7-68B3-5D57-D9B79D58BEA9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6D6EF1A5-26EB-0E92-523C-24D83CDB1BF1}"/>
                </a:ext>
              </a:extLst>
            </p:cNvPr>
            <p:cNvSpPr txBox="1"/>
            <p:nvPr/>
          </p:nvSpPr>
          <p:spPr>
            <a:xfrm>
              <a:off x="6482628" y="3422116"/>
              <a:ext cx="7751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Imagen 3.0</a:t>
              </a:r>
            </a:p>
          </p:txBody>
        </p:sp>
      </p:grpSp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A80C8D20-CAA6-05F6-4597-4BBBA198074A}"/>
              </a:ext>
            </a:extLst>
          </p:cNvPr>
          <p:cNvGrpSpPr/>
          <p:nvPr/>
        </p:nvGrpSpPr>
        <p:grpSpPr>
          <a:xfrm>
            <a:off x="4350235" y="4354056"/>
            <a:ext cx="1447626" cy="579284"/>
            <a:chOff x="5702230" y="3059184"/>
            <a:chExt cx="1447626" cy="579284"/>
          </a:xfrm>
        </p:grpSpPr>
        <p:sp>
          <p:nvSpPr>
            <p:cNvPr id="1053" name="Rectangle: Rounded Corners 1052">
              <a:extLst>
                <a:ext uri="{FF2B5EF4-FFF2-40B4-BE49-F238E27FC236}">
                  <a16:creationId xmlns:a16="http://schemas.microsoft.com/office/drawing/2014/main" id="{9DA4F6DB-1778-6E6F-225F-CDE27BAE40F0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105AE555-E8A1-8B55-3DA2-5BAE1B43971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Email Agent</a:t>
              </a:r>
            </a:p>
          </p:txBody>
        </p:sp>
        <p:pic>
          <p:nvPicPr>
            <p:cNvPr id="1055" name="Picture 1054">
              <a:extLst>
                <a:ext uri="{FF2B5EF4-FFF2-40B4-BE49-F238E27FC236}">
                  <a16:creationId xmlns:a16="http://schemas.microsoft.com/office/drawing/2014/main" id="{6F5AEC59-8F65-6515-A71D-492ED3900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10" y="3410818"/>
              <a:ext cx="464594" cy="170614"/>
            </a:xfrm>
            <a:prstGeom prst="rect">
              <a:avLst/>
            </a:prstGeom>
          </p:spPr>
        </p:pic>
        <p:pic>
          <p:nvPicPr>
            <p:cNvPr id="1056" name="Picture 2" descr="logo">
              <a:extLst>
                <a:ext uri="{FF2B5EF4-FFF2-40B4-BE49-F238E27FC236}">
                  <a16:creationId xmlns:a16="http://schemas.microsoft.com/office/drawing/2014/main" id="{87688E3B-610B-E3F6-5F8E-20E3AA0746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55EF5628-F2C1-4EB5-7876-0F3838BF3676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A9A2EA28-60FB-401E-9C08-58822365DBF8}"/>
                </a:ext>
              </a:extLst>
            </p:cNvPr>
            <p:cNvSpPr txBox="1"/>
            <p:nvPr/>
          </p:nvSpPr>
          <p:spPr>
            <a:xfrm>
              <a:off x="6521373" y="3422116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4AA2802F-AFCA-1E76-386D-042064F819C2}"/>
              </a:ext>
            </a:extLst>
          </p:cNvPr>
          <p:cNvGrpSpPr/>
          <p:nvPr/>
        </p:nvGrpSpPr>
        <p:grpSpPr>
          <a:xfrm>
            <a:off x="5911637" y="1227612"/>
            <a:ext cx="2998103" cy="934939"/>
            <a:chOff x="5796377" y="1227612"/>
            <a:chExt cx="2998103" cy="934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918DFB-CAD7-79CD-419D-A56130EC4302}"/>
                </a:ext>
              </a:extLst>
            </p:cNvPr>
            <p:cNvSpPr/>
            <p:nvPr/>
          </p:nvSpPr>
          <p:spPr>
            <a:xfrm>
              <a:off x="5796377" y="122761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71" name="Group 1070">
              <a:extLst>
                <a:ext uri="{FF2B5EF4-FFF2-40B4-BE49-F238E27FC236}">
                  <a16:creationId xmlns:a16="http://schemas.microsoft.com/office/drawing/2014/main" id="{67ADDB2C-8A1D-705D-DD3E-A0548DEA1F4F}"/>
                </a:ext>
              </a:extLst>
            </p:cNvPr>
            <p:cNvGrpSpPr/>
            <p:nvPr/>
          </p:nvGrpSpPr>
          <p:grpSpPr>
            <a:xfrm>
              <a:off x="5858594" y="1291049"/>
              <a:ext cx="1317241" cy="358070"/>
              <a:chOff x="4146839" y="1434808"/>
              <a:chExt cx="1317241" cy="358070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E6CDF418-DD52-82B9-DCE6-8EF6042660F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1C1F9160-03D7-2AB0-D940-93728576CDE3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Understanding Agent</a:t>
                </a:r>
              </a:p>
            </p:txBody>
          </p:sp>
          <p:pic>
            <p:nvPicPr>
              <p:cNvPr id="1068" name="Picture 1067">
                <a:extLst>
                  <a:ext uri="{FF2B5EF4-FFF2-40B4-BE49-F238E27FC236}">
                    <a16:creationId xmlns:a16="http://schemas.microsoft.com/office/drawing/2014/main" id="{E5623DC8-9650-4F20-C3FE-4A89095580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69" name="Picture 2" descr="logo">
                <a:extLst>
                  <a:ext uri="{FF2B5EF4-FFF2-40B4-BE49-F238E27FC236}">
                    <a16:creationId xmlns:a16="http://schemas.microsoft.com/office/drawing/2014/main" id="{F0370BD5-7900-2359-2CA6-8EA51B4C66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D37D881B-E95B-C2E8-C0D8-BEC38F8FB3D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2" name="Group 1071">
              <a:extLst>
                <a:ext uri="{FF2B5EF4-FFF2-40B4-BE49-F238E27FC236}">
                  <a16:creationId xmlns:a16="http://schemas.microsoft.com/office/drawing/2014/main" id="{E8E20267-368D-85AE-29AD-BCF848C57491}"/>
                </a:ext>
              </a:extLst>
            </p:cNvPr>
            <p:cNvGrpSpPr/>
            <p:nvPr/>
          </p:nvGrpSpPr>
          <p:grpSpPr>
            <a:xfrm>
              <a:off x="7456367" y="1281932"/>
              <a:ext cx="1317241" cy="358070"/>
              <a:chOff x="4146839" y="1434808"/>
              <a:chExt cx="1317241" cy="358070"/>
            </a:xfrm>
          </p:grpSpPr>
          <p:sp>
            <p:nvSpPr>
              <p:cNvPr id="1073" name="Rectangle: Rounded Corners 1072">
                <a:extLst>
                  <a:ext uri="{FF2B5EF4-FFF2-40B4-BE49-F238E27FC236}">
                    <a16:creationId xmlns:a16="http://schemas.microsoft.com/office/drawing/2014/main" id="{C9C7F097-A5EA-E55E-8885-90FBF20E40A7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A0ACBEFD-FA20-0424-1D2F-C1935900EDD2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Generation Agent</a:t>
                </a:r>
              </a:p>
            </p:txBody>
          </p:sp>
          <p:pic>
            <p:nvPicPr>
              <p:cNvPr id="1075" name="Picture 1074">
                <a:extLst>
                  <a:ext uri="{FF2B5EF4-FFF2-40B4-BE49-F238E27FC236}">
                    <a16:creationId xmlns:a16="http://schemas.microsoft.com/office/drawing/2014/main" id="{BEACE34B-0A52-47EB-83A7-606C5731B4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76" name="Picture 2" descr="logo">
                <a:extLst>
                  <a:ext uri="{FF2B5EF4-FFF2-40B4-BE49-F238E27FC236}">
                    <a16:creationId xmlns:a16="http://schemas.microsoft.com/office/drawing/2014/main" id="{0D714B85-8739-2C98-0604-C7FBCE6BFE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59E28E09-FAC7-45A1-3E52-8BE6C47A7B9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8" name="Group 1077">
              <a:extLst>
                <a:ext uri="{FF2B5EF4-FFF2-40B4-BE49-F238E27FC236}">
                  <a16:creationId xmlns:a16="http://schemas.microsoft.com/office/drawing/2014/main" id="{71DBDC3F-F7DB-C8D6-1FA8-1E6B2FEE1438}"/>
                </a:ext>
              </a:extLst>
            </p:cNvPr>
            <p:cNvGrpSpPr/>
            <p:nvPr/>
          </p:nvGrpSpPr>
          <p:grpSpPr>
            <a:xfrm>
              <a:off x="7450513" y="1749066"/>
              <a:ext cx="1317241" cy="358070"/>
              <a:chOff x="4146839" y="1434808"/>
              <a:chExt cx="1317241" cy="358070"/>
            </a:xfrm>
          </p:grpSpPr>
          <p:sp>
            <p:nvSpPr>
              <p:cNvPr id="1079" name="Rectangle: Rounded Corners 1078">
                <a:extLst>
                  <a:ext uri="{FF2B5EF4-FFF2-40B4-BE49-F238E27FC236}">
                    <a16:creationId xmlns:a16="http://schemas.microsoft.com/office/drawing/2014/main" id="{FD39DEED-A7A9-6604-EE1A-4C0997350B89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0E9F5B6C-6B0B-EB39-F8F1-17CE42F2668F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Review-rewrite Agent</a:t>
                </a:r>
              </a:p>
            </p:txBody>
          </p:sp>
          <p:pic>
            <p:nvPicPr>
              <p:cNvPr id="1081" name="Picture 1080">
                <a:extLst>
                  <a:ext uri="{FF2B5EF4-FFF2-40B4-BE49-F238E27FC236}">
                    <a16:creationId xmlns:a16="http://schemas.microsoft.com/office/drawing/2014/main" id="{37EEA982-972E-860D-0237-59CBE4D34F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82" name="Picture 2" descr="logo">
                <a:extLst>
                  <a:ext uri="{FF2B5EF4-FFF2-40B4-BE49-F238E27FC236}">
                    <a16:creationId xmlns:a16="http://schemas.microsoft.com/office/drawing/2014/main" id="{676E85F6-9E5E-D742-195F-5D7D760989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E8B88122-10C9-A85B-18FF-C47A85D9CF5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117D9A40-7879-D1AC-909C-BA350F0B45DF}"/>
                </a:ext>
              </a:extLst>
            </p:cNvPr>
            <p:cNvGrpSpPr/>
            <p:nvPr/>
          </p:nvGrpSpPr>
          <p:grpSpPr>
            <a:xfrm>
              <a:off x="5872186" y="1749066"/>
              <a:ext cx="1317241" cy="358070"/>
              <a:chOff x="4146839" y="1434808"/>
              <a:chExt cx="1317241" cy="358070"/>
            </a:xfrm>
          </p:grpSpPr>
          <p:sp>
            <p:nvSpPr>
              <p:cNvPr id="1087" name="Rectangle: Rounded Corners 1086">
                <a:extLst>
                  <a:ext uri="{FF2B5EF4-FFF2-40B4-BE49-F238E27FC236}">
                    <a16:creationId xmlns:a16="http://schemas.microsoft.com/office/drawing/2014/main" id="{51BB81DF-6F5B-489C-40C4-BFDC9F21E8F9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TextBox 1087">
                <a:extLst>
                  <a:ext uri="{FF2B5EF4-FFF2-40B4-BE49-F238E27FC236}">
                    <a16:creationId xmlns:a16="http://schemas.microsoft.com/office/drawing/2014/main" id="{DDF19A32-B04C-811B-036D-60F9FA8780A5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Execution Agent</a:t>
                </a:r>
              </a:p>
            </p:txBody>
          </p:sp>
          <p:pic>
            <p:nvPicPr>
              <p:cNvPr id="1089" name="Picture 1088">
                <a:extLst>
                  <a:ext uri="{FF2B5EF4-FFF2-40B4-BE49-F238E27FC236}">
                    <a16:creationId xmlns:a16="http://schemas.microsoft.com/office/drawing/2014/main" id="{A025BCB9-DD94-892A-8901-84B3E999C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90" name="Picture 2" descr="logo">
                <a:extLst>
                  <a:ext uri="{FF2B5EF4-FFF2-40B4-BE49-F238E27FC236}">
                    <a16:creationId xmlns:a16="http://schemas.microsoft.com/office/drawing/2014/main" id="{2BDF4623-EAED-08BF-218B-4190560301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1" name="TextBox 1090">
                <a:extLst>
                  <a:ext uri="{FF2B5EF4-FFF2-40B4-BE49-F238E27FC236}">
                    <a16:creationId xmlns:a16="http://schemas.microsoft.com/office/drawing/2014/main" id="{B995E4F9-47B9-B596-86D4-5201111F4D3E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097" name="Straight Arrow Connector 1096">
              <a:extLst>
                <a:ext uri="{FF2B5EF4-FFF2-40B4-BE49-F238E27FC236}">
                  <a16:creationId xmlns:a16="http://schemas.microsoft.com/office/drawing/2014/main" id="{AED49636-04F4-DF2B-7167-18DC4FE15750}"/>
                </a:ext>
              </a:extLst>
            </p:cNvPr>
            <p:cNvCxnSpPr/>
            <p:nvPr/>
          </p:nvCxnSpPr>
          <p:spPr>
            <a:xfrm>
              <a:off x="7150585" y="144583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Arrow Connector 1097">
              <a:extLst>
                <a:ext uri="{FF2B5EF4-FFF2-40B4-BE49-F238E27FC236}">
                  <a16:creationId xmlns:a16="http://schemas.microsoft.com/office/drawing/2014/main" id="{E78AC815-2FFD-4E4B-3A6B-55238465D0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43" y="1929168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Arrow Connector 1098">
              <a:extLst>
                <a:ext uri="{FF2B5EF4-FFF2-40B4-BE49-F238E27FC236}">
                  <a16:creationId xmlns:a16="http://schemas.microsoft.com/office/drawing/2014/main" id="{2FBE0803-D2DF-592E-2544-7822AA93BAC6}"/>
                </a:ext>
              </a:extLst>
            </p:cNvPr>
            <p:cNvCxnSpPr>
              <a:cxnSpLocks/>
            </p:cNvCxnSpPr>
            <p:nvPr/>
          </p:nvCxnSpPr>
          <p:spPr>
            <a:xfrm>
              <a:off x="8095364" y="1630809"/>
              <a:ext cx="0" cy="118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7" name="Group 1136">
            <a:extLst>
              <a:ext uri="{FF2B5EF4-FFF2-40B4-BE49-F238E27FC236}">
                <a16:creationId xmlns:a16="http://schemas.microsoft.com/office/drawing/2014/main" id="{0E8F9F9B-E102-A2EC-5139-D86F5F2BBB47}"/>
              </a:ext>
            </a:extLst>
          </p:cNvPr>
          <p:cNvGrpSpPr/>
          <p:nvPr/>
        </p:nvGrpSpPr>
        <p:grpSpPr>
          <a:xfrm>
            <a:off x="5903978" y="2354116"/>
            <a:ext cx="2998103" cy="934939"/>
            <a:chOff x="5751267" y="2660172"/>
            <a:chExt cx="2998103" cy="934939"/>
          </a:xfrm>
        </p:grpSpPr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70CBDE63-9EF7-42FB-971C-1910353443D4}"/>
                </a:ext>
              </a:extLst>
            </p:cNvPr>
            <p:cNvSpPr/>
            <p:nvPr/>
          </p:nvSpPr>
          <p:spPr>
            <a:xfrm>
              <a:off x="5751267" y="266017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FC144911-5C7D-B8A5-3714-AE103DBEA8ED}"/>
                </a:ext>
              </a:extLst>
            </p:cNvPr>
            <p:cNvGrpSpPr/>
            <p:nvPr/>
          </p:nvGrpSpPr>
          <p:grpSpPr>
            <a:xfrm>
              <a:off x="5813484" y="2723609"/>
              <a:ext cx="1317241" cy="358070"/>
              <a:chOff x="4146839" y="1434808"/>
              <a:chExt cx="1317241" cy="358070"/>
            </a:xfrm>
          </p:grpSpPr>
          <p:sp>
            <p:nvSpPr>
              <p:cNvPr id="1105" name="Rectangle: Rounded Corners 1104">
                <a:extLst>
                  <a:ext uri="{FF2B5EF4-FFF2-40B4-BE49-F238E27FC236}">
                    <a16:creationId xmlns:a16="http://schemas.microsoft.com/office/drawing/2014/main" id="{1B0843CA-2CC5-6FA8-B201-41F58C83B264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05876763-5786-5B39-800F-8176A57B63CE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Chart Type Agent</a:t>
                </a:r>
              </a:p>
            </p:txBody>
          </p:sp>
          <p:pic>
            <p:nvPicPr>
              <p:cNvPr id="1107" name="Picture 1106">
                <a:extLst>
                  <a:ext uri="{FF2B5EF4-FFF2-40B4-BE49-F238E27FC236}">
                    <a16:creationId xmlns:a16="http://schemas.microsoft.com/office/drawing/2014/main" id="{9013957F-A51C-F4E9-FC31-E35642F3C6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08" name="Picture 2" descr="logo">
                <a:extLst>
                  <a:ext uri="{FF2B5EF4-FFF2-40B4-BE49-F238E27FC236}">
                    <a16:creationId xmlns:a16="http://schemas.microsoft.com/office/drawing/2014/main" id="{0B8D8010-695C-7817-9079-2D8B0A698B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A9B803BA-13BE-B40C-E923-86F098EB87FE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108C4935-1B52-B691-C804-CB58FF58B7B0}"/>
                </a:ext>
              </a:extLst>
            </p:cNvPr>
            <p:cNvGrpSpPr/>
            <p:nvPr/>
          </p:nvGrpSpPr>
          <p:grpSpPr>
            <a:xfrm>
              <a:off x="7411257" y="2714492"/>
              <a:ext cx="1317241" cy="358070"/>
              <a:chOff x="4146839" y="1434808"/>
              <a:chExt cx="1317241" cy="358070"/>
            </a:xfrm>
          </p:grpSpPr>
          <p:sp>
            <p:nvSpPr>
              <p:cNvPr id="1111" name="Rectangle: Rounded Corners 1110">
                <a:extLst>
                  <a:ext uri="{FF2B5EF4-FFF2-40B4-BE49-F238E27FC236}">
                    <a16:creationId xmlns:a16="http://schemas.microsoft.com/office/drawing/2014/main" id="{59E2828F-AA19-AE77-9478-AD4A4A2D53B4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TextBox 1111">
                <a:extLst>
                  <a:ext uri="{FF2B5EF4-FFF2-40B4-BE49-F238E27FC236}">
                    <a16:creationId xmlns:a16="http://schemas.microsoft.com/office/drawing/2014/main" id="{C4BE1723-0CEF-C52E-C309-B571F4749301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Agent</a:t>
                </a:r>
              </a:p>
            </p:txBody>
          </p:sp>
          <p:pic>
            <p:nvPicPr>
              <p:cNvPr id="1113" name="Picture 1112">
                <a:extLst>
                  <a:ext uri="{FF2B5EF4-FFF2-40B4-BE49-F238E27FC236}">
                    <a16:creationId xmlns:a16="http://schemas.microsoft.com/office/drawing/2014/main" id="{CFC2AE47-D281-9123-88B5-45DA83039A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14" name="Picture 2" descr="logo">
                <a:extLst>
                  <a:ext uri="{FF2B5EF4-FFF2-40B4-BE49-F238E27FC236}">
                    <a16:creationId xmlns:a16="http://schemas.microsoft.com/office/drawing/2014/main" id="{442DD42B-12F3-84A7-B488-AC0533FF5D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5" name="TextBox 1114">
                <a:extLst>
                  <a:ext uri="{FF2B5EF4-FFF2-40B4-BE49-F238E27FC236}">
                    <a16:creationId xmlns:a16="http://schemas.microsoft.com/office/drawing/2014/main" id="{E1B07428-3560-DC6D-814F-30DB546B7320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9CAEB373-3928-2DA6-2F4B-63BBDB345051}"/>
                </a:ext>
              </a:extLst>
            </p:cNvPr>
            <p:cNvGrpSpPr/>
            <p:nvPr/>
          </p:nvGrpSpPr>
          <p:grpSpPr>
            <a:xfrm>
              <a:off x="6640186" y="3181626"/>
              <a:ext cx="1317241" cy="358070"/>
              <a:chOff x="4146839" y="1434808"/>
              <a:chExt cx="1317241" cy="358070"/>
            </a:xfrm>
          </p:grpSpPr>
          <p:sp>
            <p:nvSpPr>
              <p:cNvPr id="1117" name="Rectangle: Rounded Corners 1116">
                <a:extLst>
                  <a:ext uri="{FF2B5EF4-FFF2-40B4-BE49-F238E27FC236}">
                    <a16:creationId xmlns:a16="http://schemas.microsoft.com/office/drawing/2014/main" id="{1C28A5F0-31A0-A5AE-B367-7784567C8C16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AAB2AC1C-2FF1-0C71-C6DC-06827F193C9F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executor Agent</a:t>
                </a:r>
              </a:p>
            </p:txBody>
          </p:sp>
          <p:pic>
            <p:nvPicPr>
              <p:cNvPr id="1119" name="Picture 1118">
                <a:extLst>
                  <a:ext uri="{FF2B5EF4-FFF2-40B4-BE49-F238E27FC236}">
                    <a16:creationId xmlns:a16="http://schemas.microsoft.com/office/drawing/2014/main" id="{0CBC00F6-2FA0-BC46-31B6-93D12EF624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20" name="Picture 2" descr="logo">
                <a:extLst>
                  <a:ext uri="{FF2B5EF4-FFF2-40B4-BE49-F238E27FC236}">
                    <a16:creationId xmlns:a16="http://schemas.microsoft.com/office/drawing/2014/main" id="{5344B95E-507A-F138-C232-03143AAB26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1" name="TextBox 1120">
                <a:extLst>
                  <a:ext uri="{FF2B5EF4-FFF2-40B4-BE49-F238E27FC236}">
                    <a16:creationId xmlns:a16="http://schemas.microsoft.com/office/drawing/2014/main" id="{CFA10B4F-0DC8-0572-C75C-CD394324F408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CA07AC52-2E0A-EF6A-CD79-22803AEADE26}"/>
                </a:ext>
              </a:extLst>
            </p:cNvPr>
            <p:cNvCxnSpPr/>
            <p:nvPr/>
          </p:nvCxnSpPr>
          <p:spPr>
            <a:xfrm>
              <a:off x="7105475" y="287839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Arrow Connector 1128">
              <a:extLst>
                <a:ext uri="{FF2B5EF4-FFF2-40B4-BE49-F238E27FC236}">
                  <a16:creationId xmlns:a16="http://schemas.microsoft.com/office/drawing/2014/main" id="{E4680873-A9F9-C0AC-EE1F-E838C9C58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592" y="3361728"/>
              <a:ext cx="5709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ctor: Elbow 1133">
              <a:extLst>
                <a:ext uri="{FF2B5EF4-FFF2-40B4-BE49-F238E27FC236}">
                  <a16:creationId xmlns:a16="http://schemas.microsoft.com/office/drawing/2014/main" id="{15AA507C-502D-D5E8-3FA5-DFE910B451E6}"/>
                </a:ext>
              </a:extLst>
            </p:cNvPr>
            <p:cNvCxnSpPr/>
            <p:nvPr/>
          </p:nvCxnSpPr>
          <p:spPr>
            <a:xfrm rot="10800000" flipV="1">
              <a:off x="7880240" y="3058738"/>
              <a:ext cx="334528" cy="285782"/>
            </a:xfrm>
            <a:prstGeom prst="bentConnector3">
              <a:avLst>
                <a:gd name="adj1" fmla="val 252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2062F693-D81E-B8DE-C7BC-5A87FD0EADA7}"/>
              </a:ext>
            </a:extLst>
          </p:cNvPr>
          <p:cNvSpPr txBox="1"/>
          <p:nvPr/>
        </p:nvSpPr>
        <p:spPr>
          <a:xfrm>
            <a:off x="5110518" y="2816397"/>
            <a:ext cx="6284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2.0 Flash</a:t>
            </a: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EBDBF640-7806-8B43-C04F-5F1360175700}"/>
              </a:ext>
            </a:extLst>
          </p:cNvPr>
          <p:cNvGrpSpPr/>
          <p:nvPr/>
        </p:nvGrpSpPr>
        <p:grpSpPr>
          <a:xfrm>
            <a:off x="7729889" y="471425"/>
            <a:ext cx="1204166" cy="497363"/>
            <a:chOff x="7582655" y="646246"/>
            <a:chExt cx="1204166" cy="497363"/>
          </a:xfrm>
        </p:grpSpPr>
        <p:pic>
          <p:nvPicPr>
            <p:cNvPr id="1059" name="Picture 4" descr="bigquery&quot; Icon - Download for free – Iconduck">
              <a:extLst>
                <a:ext uri="{FF2B5EF4-FFF2-40B4-BE49-F238E27FC236}">
                  <a16:creationId xmlns:a16="http://schemas.microsoft.com/office/drawing/2014/main" id="{CA99D14E-49E0-8E10-44FA-9F1B8D7AFE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9686" y="646246"/>
              <a:ext cx="342533" cy="34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E2538FFC-8E89-794B-8E1E-E39AB38E2437}"/>
                </a:ext>
              </a:extLst>
            </p:cNvPr>
            <p:cNvSpPr txBox="1"/>
            <p:nvPr/>
          </p:nvSpPr>
          <p:spPr>
            <a:xfrm>
              <a:off x="7582655" y="928165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Big Query Database</a:t>
              </a:r>
            </a:p>
          </p:txBody>
        </p:sp>
      </p:grpSp>
      <p:cxnSp>
        <p:nvCxnSpPr>
          <p:cNvPr id="1142" name="Straight Arrow Connector 1141">
            <a:extLst>
              <a:ext uri="{FF2B5EF4-FFF2-40B4-BE49-F238E27FC236}">
                <a16:creationId xmlns:a16="http://schemas.microsoft.com/office/drawing/2014/main" id="{6A6128E5-EA59-AE5C-B683-954774B47F1E}"/>
              </a:ext>
            </a:extLst>
          </p:cNvPr>
          <p:cNvCxnSpPr>
            <a:cxnSpLocks/>
          </p:cNvCxnSpPr>
          <p:nvPr/>
        </p:nvCxnSpPr>
        <p:spPr>
          <a:xfrm>
            <a:off x="8164376" y="917085"/>
            <a:ext cx="0" cy="29312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Arrow Connector 1142">
            <a:extLst>
              <a:ext uri="{FF2B5EF4-FFF2-40B4-BE49-F238E27FC236}">
                <a16:creationId xmlns:a16="http://schemas.microsoft.com/office/drawing/2014/main" id="{9ABE0E0E-6A6B-1B39-3E8F-CB360B40A0D6}"/>
              </a:ext>
            </a:extLst>
          </p:cNvPr>
          <p:cNvCxnSpPr>
            <a:cxnSpLocks/>
          </p:cNvCxnSpPr>
          <p:nvPr/>
        </p:nvCxnSpPr>
        <p:spPr>
          <a:xfrm flipH="1" flipV="1">
            <a:off x="8316776" y="906755"/>
            <a:ext cx="3342" cy="30345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or: Elbow 1164">
            <a:extLst>
              <a:ext uri="{FF2B5EF4-FFF2-40B4-BE49-F238E27FC236}">
                <a16:creationId xmlns:a16="http://schemas.microsoft.com/office/drawing/2014/main" id="{E10D2ED5-3870-10D9-15A5-E86EE5696EBA}"/>
              </a:ext>
            </a:extLst>
          </p:cNvPr>
          <p:cNvCxnSpPr/>
          <p:nvPr/>
        </p:nvCxnSpPr>
        <p:spPr>
          <a:xfrm rot="16200000" flipH="1">
            <a:off x="3707087" y="1178539"/>
            <a:ext cx="543956" cy="478840"/>
          </a:xfrm>
          <a:prstGeom prst="bentConnector3">
            <a:avLst>
              <a:gd name="adj1" fmla="val 10000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Connector: Elbow 1167">
            <a:extLst>
              <a:ext uri="{FF2B5EF4-FFF2-40B4-BE49-F238E27FC236}">
                <a16:creationId xmlns:a16="http://schemas.microsoft.com/office/drawing/2014/main" id="{35BCD12A-483C-8A57-D4E5-23E7CE72F80E}"/>
              </a:ext>
            </a:extLst>
          </p:cNvPr>
          <p:cNvCxnSpPr/>
          <p:nvPr/>
        </p:nvCxnSpPr>
        <p:spPr>
          <a:xfrm rot="16200000" flipH="1">
            <a:off x="3055245" y="1636727"/>
            <a:ext cx="1628682" cy="697798"/>
          </a:xfrm>
          <a:prstGeom prst="bentConnector3">
            <a:avLst>
              <a:gd name="adj1" fmla="val 1001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1" name="Connector: Elbow 1170">
            <a:extLst>
              <a:ext uri="{FF2B5EF4-FFF2-40B4-BE49-F238E27FC236}">
                <a16:creationId xmlns:a16="http://schemas.microsoft.com/office/drawing/2014/main" id="{6C0DE777-22B2-C03B-6F26-699C8F8C01FE}"/>
              </a:ext>
            </a:extLst>
          </p:cNvPr>
          <p:cNvCxnSpPr/>
          <p:nvPr/>
        </p:nvCxnSpPr>
        <p:spPr>
          <a:xfrm rot="16200000" flipH="1">
            <a:off x="2451686" y="2023684"/>
            <a:ext cx="2619199" cy="914400"/>
          </a:xfrm>
          <a:prstGeom prst="bentConnector3">
            <a:avLst>
              <a:gd name="adj1" fmla="val 10015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4" name="Connector: Elbow 1173">
            <a:extLst>
              <a:ext uri="{FF2B5EF4-FFF2-40B4-BE49-F238E27FC236}">
                <a16:creationId xmlns:a16="http://schemas.microsoft.com/office/drawing/2014/main" id="{3C254457-405A-CEFB-96E3-2FDE4A35BD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43162" y="2340964"/>
            <a:ext cx="3445003" cy="1105642"/>
          </a:xfrm>
          <a:prstGeom prst="bentConnector3">
            <a:avLst>
              <a:gd name="adj1" fmla="val 1000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2" name="Straight Arrow Connector 1181">
            <a:extLst>
              <a:ext uri="{FF2B5EF4-FFF2-40B4-BE49-F238E27FC236}">
                <a16:creationId xmlns:a16="http://schemas.microsoft.com/office/drawing/2014/main" id="{28C8C52B-4645-29F7-9E9A-44EF6E96ACC7}"/>
              </a:ext>
            </a:extLst>
          </p:cNvPr>
          <p:cNvCxnSpPr/>
          <p:nvPr/>
        </p:nvCxnSpPr>
        <p:spPr>
          <a:xfrm>
            <a:off x="5758226" y="2671534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3" name="Straight Arrow Connector 1182">
            <a:extLst>
              <a:ext uri="{FF2B5EF4-FFF2-40B4-BE49-F238E27FC236}">
                <a16:creationId xmlns:a16="http://schemas.microsoft.com/office/drawing/2014/main" id="{ADEFFB76-EDAE-C184-1628-6A81C101D533}"/>
              </a:ext>
            </a:extLst>
          </p:cNvPr>
          <p:cNvCxnSpPr>
            <a:cxnSpLocks/>
          </p:cNvCxnSpPr>
          <p:nvPr/>
        </p:nvCxnSpPr>
        <p:spPr>
          <a:xfrm flipH="1">
            <a:off x="5746750" y="2752682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Arrow Connector 1183">
            <a:extLst>
              <a:ext uri="{FF2B5EF4-FFF2-40B4-BE49-F238E27FC236}">
                <a16:creationId xmlns:a16="http://schemas.microsoft.com/office/drawing/2014/main" id="{6D7A768C-60C8-187A-00C2-D5C7E13AD88A}"/>
              </a:ext>
            </a:extLst>
          </p:cNvPr>
          <p:cNvCxnSpPr/>
          <p:nvPr/>
        </p:nvCxnSpPr>
        <p:spPr>
          <a:xfrm>
            <a:off x="5732539" y="1590487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Straight Arrow Connector 1184">
            <a:extLst>
              <a:ext uri="{FF2B5EF4-FFF2-40B4-BE49-F238E27FC236}">
                <a16:creationId xmlns:a16="http://schemas.microsoft.com/office/drawing/2014/main" id="{D6CBE413-4202-575E-AC6B-9C8D936C3208}"/>
              </a:ext>
            </a:extLst>
          </p:cNvPr>
          <p:cNvCxnSpPr>
            <a:cxnSpLocks/>
          </p:cNvCxnSpPr>
          <p:nvPr/>
        </p:nvCxnSpPr>
        <p:spPr>
          <a:xfrm flipH="1">
            <a:off x="5721063" y="1671635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Rectangle: Rounded Corners 1185">
            <a:extLst>
              <a:ext uri="{FF2B5EF4-FFF2-40B4-BE49-F238E27FC236}">
                <a16:creationId xmlns:a16="http://schemas.microsoft.com/office/drawing/2014/main" id="{83272402-A77B-53A9-EC55-3CB83E74FE4F}"/>
              </a:ext>
            </a:extLst>
          </p:cNvPr>
          <p:cNvSpPr/>
          <p:nvPr/>
        </p:nvSpPr>
        <p:spPr>
          <a:xfrm>
            <a:off x="6274397" y="4364841"/>
            <a:ext cx="972855" cy="511463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Email Integration Connector</a:t>
            </a:r>
          </a:p>
        </p:txBody>
      </p:sp>
      <p:cxnSp>
        <p:nvCxnSpPr>
          <p:cNvPr id="1187" name="Straight Arrow Connector 1186">
            <a:extLst>
              <a:ext uri="{FF2B5EF4-FFF2-40B4-BE49-F238E27FC236}">
                <a16:creationId xmlns:a16="http://schemas.microsoft.com/office/drawing/2014/main" id="{1799028F-554F-067B-730A-189D3229C293}"/>
              </a:ext>
            </a:extLst>
          </p:cNvPr>
          <p:cNvCxnSpPr>
            <a:cxnSpLocks/>
          </p:cNvCxnSpPr>
          <p:nvPr/>
        </p:nvCxnSpPr>
        <p:spPr>
          <a:xfrm>
            <a:off x="5856793" y="4638438"/>
            <a:ext cx="376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1" name="Picture 6" descr="Cloud Computing Services | Google Cloud">
            <a:extLst>
              <a:ext uri="{FF2B5EF4-FFF2-40B4-BE49-F238E27FC236}">
                <a16:creationId xmlns:a16="http://schemas.microsoft.com/office/drawing/2014/main" id="{37CB70CB-61C9-FA32-F322-D03C34173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052" y="4391614"/>
            <a:ext cx="247089" cy="1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6" name="Picture 12" descr="Cloud Computing Services | Google Cloud">
            <a:extLst>
              <a:ext uri="{FF2B5EF4-FFF2-40B4-BE49-F238E27FC236}">
                <a16:creationId xmlns:a16="http://schemas.microsoft.com/office/drawing/2014/main" id="{BC316154-183C-64D6-621D-5604648A7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89" y="4638438"/>
            <a:ext cx="871564" cy="45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7" name="Google Shape;81;p17">
            <a:extLst>
              <a:ext uri="{FF2B5EF4-FFF2-40B4-BE49-F238E27FC236}">
                <a16:creationId xmlns:a16="http://schemas.microsoft.com/office/drawing/2014/main" id="{65B9E557-6BC6-CC54-10F3-1D3CF1DA23E5}"/>
              </a:ext>
            </a:extLst>
          </p:cNvPr>
          <p:cNvSpPr txBox="1"/>
          <p:nvPr/>
        </p:nvSpPr>
        <p:spPr>
          <a:xfrm>
            <a:off x="88595" y="-85397"/>
            <a:ext cx="4210258" cy="3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Serena Agent architecture  </a:t>
            </a:r>
            <a:endParaRPr sz="22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98" name="TextBox 1197">
            <a:extLst>
              <a:ext uri="{FF2B5EF4-FFF2-40B4-BE49-F238E27FC236}">
                <a16:creationId xmlns:a16="http://schemas.microsoft.com/office/drawing/2014/main" id="{C303F1EA-69A8-E8FE-DF04-5228C850F1E6}"/>
              </a:ext>
            </a:extLst>
          </p:cNvPr>
          <p:cNvSpPr txBox="1"/>
          <p:nvPr/>
        </p:nvSpPr>
        <p:spPr>
          <a:xfrm>
            <a:off x="1691243" y="4793636"/>
            <a:ext cx="1133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 Run</a:t>
            </a:r>
          </a:p>
        </p:txBody>
      </p:sp>
      <p:pic>
        <p:nvPicPr>
          <p:cNvPr id="1199" name="Picture 14" descr="google cloud run&quot; Icon - Download for free – Iconduck">
            <a:extLst>
              <a:ext uri="{FF2B5EF4-FFF2-40B4-BE49-F238E27FC236}">
                <a16:creationId xmlns:a16="http://schemas.microsoft.com/office/drawing/2014/main" id="{A95FC95B-2839-4CDD-0166-4D8717901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0" y="4647713"/>
            <a:ext cx="412651" cy="37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1" name="Straight Arrow Connector 1200">
            <a:extLst>
              <a:ext uri="{FF2B5EF4-FFF2-40B4-BE49-F238E27FC236}">
                <a16:creationId xmlns:a16="http://schemas.microsoft.com/office/drawing/2014/main" id="{D743FFF6-0F42-1A12-850B-BF4D992A3395}"/>
              </a:ext>
            </a:extLst>
          </p:cNvPr>
          <p:cNvCxnSpPr/>
          <p:nvPr/>
        </p:nvCxnSpPr>
        <p:spPr>
          <a:xfrm>
            <a:off x="4421516" y="777232"/>
            <a:ext cx="6815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9719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2018</TotalTime>
  <Words>222</Words>
  <Application>Microsoft Office PowerPoint</Application>
  <PresentationFormat>On-screen Show (16:9)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Google Sans</vt:lpstr>
      <vt:lpstr>Arial</vt:lpstr>
      <vt:lpstr>Google Sans SemiBold</vt:lpstr>
      <vt:lpstr>Simple Light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Johnson</dc:creator>
  <cp:lastModifiedBy>Ashish Johnson</cp:lastModifiedBy>
  <cp:revision>15</cp:revision>
  <dcterms:modified xsi:type="dcterms:W3CDTF">2025-06-22T22:09:53Z</dcterms:modified>
</cp:coreProperties>
</file>